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Overpass Black"/>
      <p:bold r:id="rId17"/>
      <p:boldItalic r:id="rId18"/>
    </p:embeddedFont>
    <p:embeddedFont>
      <p:font typeface="Fira Sans Extra Condensed Medium"/>
      <p:regular r:id="rId19"/>
      <p:bold r:id="rId20"/>
      <p:italic r:id="rId21"/>
      <p:boldItalic r:id="rId22"/>
    </p:embeddedFont>
    <p:embeddedFont>
      <p:font typeface="Open Sans SemiBold"/>
      <p:regular r:id="rId23"/>
      <p:bold r:id="rId24"/>
      <p:italic r:id="rId25"/>
      <p:boldItalic r:id="rId26"/>
    </p:embeddedFont>
    <p:embeddedFont>
      <p:font typeface="Josefin Sans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5" roundtripDataSignature="AMtx7miU+rrX5WrobJNYFFXSKhzkBvIB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C61F19B-57D7-4AB9-8BDA-F2D6230BF2EB}">
  <a:tblStyle styleId="{0C61F19B-57D7-4AB9-8BDA-F2D6230BF2E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A40806B-01D9-468A-888A-4C054A7C0D5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.fntdata"/><Relationship Id="rId22" Type="http://schemas.openxmlformats.org/officeDocument/2006/relationships/font" Target="fonts/FiraSansExtraCondensedMedium-boldItalic.fntdata"/><Relationship Id="rId21" Type="http://schemas.openxmlformats.org/officeDocument/2006/relationships/font" Target="fonts/FiraSansExtraCondensedMedium-italic.fntdata"/><Relationship Id="rId24" Type="http://schemas.openxmlformats.org/officeDocument/2006/relationships/font" Target="fonts/OpenSansSemiBold-bold.fntdata"/><Relationship Id="rId23" Type="http://schemas.openxmlformats.org/officeDocument/2006/relationships/font" Target="fonts/OpenSans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SemiBold-boldItalic.fntdata"/><Relationship Id="rId25" Type="http://schemas.openxmlformats.org/officeDocument/2006/relationships/font" Target="fonts/OpenSansSemiBold-italic.fntdata"/><Relationship Id="rId28" Type="http://schemas.openxmlformats.org/officeDocument/2006/relationships/font" Target="fonts/JosefinSans-bold.fntdata"/><Relationship Id="rId27" Type="http://schemas.openxmlformats.org/officeDocument/2006/relationships/font" Target="fonts/Josefi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Josefi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JosefinSans-boldItalic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verpassBlack-bold.fntdata"/><Relationship Id="rId16" Type="http://schemas.openxmlformats.org/officeDocument/2006/relationships/slide" Target="slides/slide11.xml"/><Relationship Id="rId19" Type="http://schemas.openxmlformats.org/officeDocument/2006/relationships/font" Target="fonts/FiraSansExtraCondensedMedium-regular.fntdata"/><Relationship Id="rId18" Type="http://schemas.openxmlformats.org/officeDocument/2006/relationships/font" Target="fonts/OverpassBlack-boldItalic.fntdata"/></Relationships>
</file>

<file path=ppt/media/image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6.png>
</file>

<file path=ppt/media/image28.png>
</file>

<file path=ppt/media/image3.png>
</file>

<file path=ppt/media/image30.png>
</file>

<file path=ppt/media/image32.png>
</file>

<file path=ppt/media/image33.png>
</file>

<file path=ppt/media/image36.png>
</file>

<file path=ppt/media/image37.png>
</file>

<file path=ppt/media/image39.jpg>
</file>

<file path=ppt/media/image4.png>
</file>

<file path=ppt/media/image41.png>
</file>

<file path=ppt/media/image42.gif>
</file>

<file path=ppt/media/image43.png>
</file>

<file path=ppt/media/image5.jp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9" name="Google Shape;21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8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198ceb014c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198ceb014c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5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7" name="Google Shape;220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8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0" name="Google Shape;213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7" name="Google Shape;21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0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168679104c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2" name="Google Shape;2142;g168679104c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g168679104c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7" name="Google Shape;2147;g168679104c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g168679104c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4" name="Google Shape;2154;g168679104c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g198cfc354a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1" name="Google Shape;2161;g198cfc354a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8" name="Shape 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Google Shape;216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0" name="Google Shape;21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g198ceb014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7" name="Google Shape;2187;g198ceb014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6.png"/><Relationship Id="rId4" Type="http://schemas.openxmlformats.org/officeDocument/2006/relationships/image" Target="../media/image8.png"/><Relationship Id="rId5" Type="http://schemas.openxmlformats.org/officeDocument/2006/relationships/image" Target="../media/image2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0.png"/><Relationship Id="rId4" Type="http://schemas.openxmlformats.org/officeDocument/2006/relationships/image" Target="../media/image28.png"/><Relationship Id="rId5" Type="http://schemas.openxmlformats.org/officeDocument/2006/relationships/image" Target="../media/image23.png"/><Relationship Id="rId6" Type="http://schemas.openxmlformats.org/officeDocument/2006/relationships/image" Target="../media/image3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7.png"/><Relationship Id="rId4" Type="http://schemas.openxmlformats.org/officeDocument/2006/relationships/image" Target="../media/image32.png"/><Relationship Id="rId5" Type="http://schemas.openxmlformats.org/officeDocument/2006/relationships/hyperlink" Target="https://slidesgo.com/" TargetMode="External"/><Relationship Id="rId6" Type="http://schemas.openxmlformats.org/officeDocument/2006/relationships/hyperlink" Target="https://www.flaticon.com/" TargetMode="External"/><Relationship Id="rId7" Type="http://schemas.openxmlformats.org/officeDocument/2006/relationships/hyperlink" Target="https://www.freepik.com/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37.png"/><Relationship Id="rId4" Type="http://schemas.openxmlformats.org/officeDocument/2006/relationships/image" Target="../media/image3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1.png"/><Relationship Id="rId4" Type="http://schemas.openxmlformats.org/officeDocument/2006/relationships/image" Target="../media/image16.png"/><Relationship Id="rId5" Type="http://schemas.openxmlformats.org/officeDocument/2006/relationships/image" Target="../media/image26.png"/><Relationship Id="rId6" Type="http://schemas.openxmlformats.org/officeDocument/2006/relationships/image" Target="../media/image15.png"/><Relationship Id="rId7" Type="http://schemas.openxmlformats.org/officeDocument/2006/relationships/image" Target="../media/image2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6"/>
          <p:cNvSpPr txBox="1"/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56"/>
          <p:cNvSpPr txBox="1"/>
          <p:nvPr>
            <p:ph idx="1" type="subTitle"/>
          </p:nvPr>
        </p:nvSpPr>
        <p:spPr>
          <a:xfrm>
            <a:off x="720000" y="3220225"/>
            <a:ext cx="770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56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1326165">
            <a:off x="-1328945" y="-932567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6"/>
          <p:cNvPicPr preferRelativeResize="0"/>
          <p:nvPr/>
        </p:nvPicPr>
        <p:blipFill rotWithShape="1">
          <a:blip r:embed="rId3">
            <a:alphaModFix amt="64000"/>
          </a:blip>
          <a:srcRect b="0" l="0" r="0" t="0"/>
          <a:stretch/>
        </p:blipFill>
        <p:spPr>
          <a:xfrm rot="2440329">
            <a:off x="6865875" y="-711275"/>
            <a:ext cx="3592175" cy="302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56"/>
          <p:cNvPicPr preferRelativeResize="0"/>
          <p:nvPr/>
        </p:nvPicPr>
        <p:blipFill rotWithShape="1">
          <a:blip r:embed="rId4">
            <a:alphaModFix amt="67000"/>
          </a:blip>
          <a:srcRect b="0" l="0" r="0" t="0"/>
          <a:stretch/>
        </p:blipFill>
        <p:spPr>
          <a:xfrm flipH="1" rot="5400000">
            <a:off x="-1871711" y="-356575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56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1326165">
            <a:off x="-889245" y="3430558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56"/>
          <p:cNvPicPr preferRelativeResize="0"/>
          <p:nvPr/>
        </p:nvPicPr>
        <p:blipFill rotWithShape="1">
          <a:blip r:embed="rId5">
            <a:alphaModFix amt="82000"/>
          </a:blip>
          <a:srcRect b="0" l="0" r="0" t="0"/>
          <a:stretch/>
        </p:blipFill>
        <p:spPr>
          <a:xfrm rot="10670981">
            <a:off x="6959826" y="3022524"/>
            <a:ext cx="3632875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56"/>
          <p:cNvGrpSpPr/>
          <p:nvPr/>
        </p:nvGrpSpPr>
        <p:grpSpPr>
          <a:xfrm rot="-2700000">
            <a:off x="381980" y="2801012"/>
            <a:ext cx="1344349" cy="2469678"/>
            <a:chOff x="272875" y="1419395"/>
            <a:chExt cx="255950" cy="563168"/>
          </a:xfrm>
        </p:grpSpPr>
        <p:sp>
          <p:nvSpPr>
            <p:cNvPr id="17" name="Google Shape;17;p5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5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5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5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5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5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5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5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5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5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5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5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6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6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6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5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6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5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6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6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56"/>
          <p:cNvGrpSpPr/>
          <p:nvPr/>
        </p:nvGrpSpPr>
        <p:grpSpPr>
          <a:xfrm rot="-2700000">
            <a:off x="7112113" y="-364316"/>
            <a:ext cx="1344349" cy="1995327"/>
            <a:chOff x="272875" y="1527563"/>
            <a:chExt cx="255950" cy="455000"/>
          </a:xfrm>
        </p:grpSpPr>
        <p:sp>
          <p:nvSpPr>
            <p:cNvPr id="53" name="Google Shape;53;p5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5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5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5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5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5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5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5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5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56"/>
          <p:cNvSpPr/>
          <p:nvPr/>
        </p:nvSpPr>
        <p:spPr>
          <a:xfrm rot="10800000">
            <a:off x="4793599" y="4568874"/>
            <a:ext cx="2265082" cy="21658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65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0" name="Google Shape;570;p65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571" name="Google Shape;571;p6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6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6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6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6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6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6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6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6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6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6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6" name="Google Shape;606;p65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65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65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609" name="Google Shape;609;p6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5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5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5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6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6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6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6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6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6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5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6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6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5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5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4" name="Google Shape;644;p65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45" name="Google Shape;645;p65"/>
          <p:cNvSpPr/>
          <p:nvPr/>
        </p:nvSpPr>
        <p:spPr>
          <a:xfrm flipH="1" rot="231922">
            <a:off x="7469257" y="-645373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6"/>
          <p:cNvSpPr txBox="1"/>
          <p:nvPr>
            <p:ph idx="1" type="subTitle"/>
          </p:nvPr>
        </p:nvSpPr>
        <p:spPr>
          <a:xfrm>
            <a:off x="544025" y="3120381"/>
            <a:ext cx="22860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648" name="Google Shape;648;p66"/>
          <p:cNvSpPr txBox="1"/>
          <p:nvPr>
            <p:ph idx="2" type="subTitle"/>
          </p:nvPr>
        </p:nvSpPr>
        <p:spPr>
          <a:xfrm>
            <a:off x="544025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9" name="Google Shape;649;p66"/>
          <p:cNvSpPr txBox="1"/>
          <p:nvPr>
            <p:ph idx="3" type="subTitle"/>
          </p:nvPr>
        </p:nvSpPr>
        <p:spPr>
          <a:xfrm>
            <a:off x="3147280" y="3120381"/>
            <a:ext cx="24675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650" name="Google Shape;650;p66"/>
          <p:cNvSpPr txBox="1"/>
          <p:nvPr>
            <p:ph idx="4" type="subTitle"/>
          </p:nvPr>
        </p:nvSpPr>
        <p:spPr>
          <a:xfrm>
            <a:off x="3238030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66"/>
          <p:cNvSpPr txBox="1"/>
          <p:nvPr>
            <p:ph idx="5" type="subTitle"/>
          </p:nvPr>
        </p:nvSpPr>
        <p:spPr>
          <a:xfrm>
            <a:off x="5784651" y="3120381"/>
            <a:ext cx="24675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652" name="Google Shape;652;p66"/>
          <p:cNvSpPr txBox="1"/>
          <p:nvPr>
            <p:ph idx="6" type="subTitle"/>
          </p:nvPr>
        </p:nvSpPr>
        <p:spPr>
          <a:xfrm>
            <a:off x="5875400" y="3429595"/>
            <a:ext cx="22860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66"/>
          <p:cNvSpPr txBox="1"/>
          <p:nvPr>
            <p:ph type="title"/>
          </p:nvPr>
        </p:nvSpPr>
        <p:spPr>
          <a:xfrm>
            <a:off x="3450130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654" name="Google Shape;654;p66"/>
          <p:cNvSpPr txBox="1"/>
          <p:nvPr>
            <p:ph idx="7" type="title"/>
          </p:nvPr>
        </p:nvSpPr>
        <p:spPr>
          <a:xfrm>
            <a:off x="6087501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655" name="Google Shape;655;p66"/>
          <p:cNvSpPr txBox="1"/>
          <p:nvPr>
            <p:ph idx="8" type="title"/>
          </p:nvPr>
        </p:nvSpPr>
        <p:spPr>
          <a:xfrm>
            <a:off x="756125" y="2341726"/>
            <a:ext cx="1861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pic>
        <p:nvPicPr>
          <p:cNvPr id="656" name="Google Shape;656;p66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7" name="Google Shape;657;p66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658" name="Google Shape;658;p6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93" name="Google Shape;693;p66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66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66"/>
          <p:cNvSpPr txBox="1"/>
          <p:nvPr>
            <p:ph idx="9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96" name="Google Shape;696;p66"/>
          <p:cNvSpPr/>
          <p:nvPr/>
        </p:nvSpPr>
        <p:spPr>
          <a:xfrm rot="-2136675">
            <a:off x="7291512" y="4066884"/>
            <a:ext cx="2264977" cy="2165734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67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9" name="Google Shape;699;p67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00" name="Google Shape;700;p6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6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6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6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6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6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6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6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6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6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6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35" name="Google Shape;735;p67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67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67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6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 and text">
  <p:cSld name="BLANK_1_1_1_1_1_1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8"/>
          <p:cNvSpPr txBox="1"/>
          <p:nvPr>
            <p:ph type="title"/>
          </p:nvPr>
        </p:nvSpPr>
        <p:spPr>
          <a:xfrm>
            <a:off x="3040947" y="1992075"/>
            <a:ext cx="1135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741" name="Google Shape;741;p68"/>
          <p:cNvSpPr txBox="1"/>
          <p:nvPr>
            <p:ph idx="1" type="subTitle"/>
          </p:nvPr>
        </p:nvSpPr>
        <p:spPr>
          <a:xfrm>
            <a:off x="4570802" y="3295975"/>
            <a:ext cx="19134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2" name="Google Shape;742;p68"/>
          <p:cNvSpPr txBox="1"/>
          <p:nvPr>
            <p:ph idx="2" type="title"/>
          </p:nvPr>
        </p:nvSpPr>
        <p:spPr>
          <a:xfrm>
            <a:off x="4959602" y="1992075"/>
            <a:ext cx="1135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743" name="Google Shape;743;p68"/>
          <p:cNvSpPr txBox="1"/>
          <p:nvPr>
            <p:ph idx="3" type="subTitle"/>
          </p:nvPr>
        </p:nvSpPr>
        <p:spPr>
          <a:xfrm>
            <a:off x="2645697" y="3295975"/>
            <a:ext cx="1926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4" name="Google Shape;744;p68"/>
          <p:cNvSpPr txBox="1"/>
          <p:nvPr>
            <p:ph idx="4" type="title"/>
          </p:nvPr>
        </p:nvSpPr>
        <p:spPr>
          <a:xfrm>
            <a:off x="6926450" y="1992075"/>
            <a:ext cx="10830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745" name="Google Shape;745;p68"/>
          <p:cNvSpPr txBox="1"/>
          <p:nvPr>
            <p:ph idx="5" type="subTitle"/>
          </p:nvPr>
        </p:nvSpPr>
        <p:spPr>
          <a:xfrm>
            <a:off x="6507950" y="3295975"/>
            <a:ext cx="19200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6" name="Google Shape;746;p68"/>
          <p:cNvSpPr txBox="1"/>
          <p:nvPr>
            <p:ph idx="6" type="title"/>
          </p:nvPr>
        </p:nvSpPr>
        <p:spPr>
          <a:xfrm>
            <a:off x="1146160" y="1992075"/>
            <a:ext cx="10830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747" name="Google Shape;747;p68"/>
          <p:cNvSpPr txBox="1"/>
          <p:nvPr>
            <p:ph idx="7" type="subTitle"/>
          </p:nvPr>
        </p:nvSpPr>
        <p:spPr>
          <a:xfrm>
            <a:off x="724510" y="3295975"/>
            <a:ext cx="19263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8" name="Google Shape;748;p68"/>
          <p:cNvSpPr txBox="1"/>
          <p:nvPr>
            <p:ph idx="8" type="subTitle"/>
          </p:nvPr>
        </p:nvSpPr>
        <p:spPr>
          <a:xfrm>
            <a:off x="722260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68"/>
          <p:cNvSpPr txBox="1"/>
          <p:nvPr>
            <p:ph idx="9" type="subTitle"/>
          </p:nvPr>
        </p:nvSpPr>
        <p:spPr>
          <a:xfrm>
            <a:off x="2643447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68"/>
          <p:cNvSpPr txBox="1"/>
          <p:nvPr>
            <p:ph idx="13" type="subTitle"/>
          </p:nvPr>
        </p:nvSpPr>
        <p:spPr>
          <a:xfrm>
            <a:off x="4562102" y="3632696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68"/>
          <p:cNvSpPr txBox="1"/>
          <p:nvPr>
            <p:ph idx="14" type="subTitle"/>
          </p:nvPr>
        </p:nvSpPr>
        <p:spPr>
          <a:xfrm>
            <a:off x="6502550" y="3632700"/>
            <a:ext cx="1930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52" name="Google Shape;752;p68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6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754" name="Google Shape;754;p6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6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6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6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6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6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89" name="Google Shape;789;p68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68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68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68"/>
          <p:cNvSpPr txBox="1"/>
          <p:nvPr>
            <p:ph idx="15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9"/>
          <p:cNvSpPr txBox="1"/>
          <p:nvPr>
            <p:ph type="title"/>
          </p:nvPr>
        </p:nvSpPr>
        <p:spPr>
          <a:xfrm>
            <a:off x="1698617" y="1400049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5" name="Google Shape;795;p69"/>
          <p:cNvSpPr txBox="1"/>
          <p:nvPr>
            <p:ph idx="1" type="subTitle"/>
          </p:nvPr>
        </p:nvSpPr>
        <p:spPr>
          <a:xfrm>
            <a:off x="1698617" y="2015470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6" name="Google Shape;796;p69"/>
          <p:cNvSpPr txBox="1"/>
          <p:nvPr>
            <p:ph idx="2" type="title"/>
          </p:nvPr>
        </p:nvSpPr>
        <p:spPr>
          <a:xfrm flipH="1">
            <a:off x="4593236" y="1400049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7" name="Google Shape;797;p69"/>
          <p:cNvSpPr txBox="1"/>
          <p:nvPr>
            <p:ph idx="3" type="subTitle"/>
          </p:nvPr>
        </p:nvSpPr>
        <p:spPr>
          <a:xfrm>
            <a:off x="4593236" y="2015470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69"/>
          <p:cNvSpPr txBox="1"/>
          <p:nvPr>
            <p:ph idx="4" type="title"/>
          </p:nvPr>
        </p:nvSpPr>
        <p:spPr>
          <a:xfrm>
            <a:off x="1698617" y="3004407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9" name="Google Shape;799;p69"/>
          <p:cNvSpPr txBox="1"/>
          <p:nvPr>
            <p:ph idx="5" type="subTitle"/>
          </p:nvPr>
        </p:nvSpPr>
        <p:spPr>
          <a:xfrm>
            <a:off x="1698617" y="3619626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0" name="Google Shape;800;p69"/>
          <p:cNvSpPr txBox="1"/>
          <p:nvPr>
            <p:ph idx="6" type="title"/>
          </p:nvPr>
        </p:nvSpPr>
        <p:spPr>
          <a:xfrm flipH="1">
            <a:off x="4593236" y="3004407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1" name="Google Shape;801;p69"/>
          <p:cNvSpPr txBox="1"/>
          <p:nvPr>
            <p:ph idx="7" type="subTitle"/>
          </p:nvPr>
        </p:nvSpPr>
        <p:spPr>
          <a:xfrm>
            <a:off x="4593236" y="3619626"/>
            <a:ext cx="28671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802" name="Google Shape;802;p69"/>
          <p:cNvPicPr preferRelativeResize="0"/>
          <p:nvPr/>
        </p:nvPicPr>
        <p:blipFill rotWithShape="1">
          <a:blip r:embed="rId2">
            <a:alphaModFix amt="47000"/>
          </a:blip>
          <a:srcRect b="0" l="0" r="0" t="0"/>
          <a:stretch/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3" name="Google Shape;803;p69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804" name="Google Shape;804;p6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6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6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6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6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6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6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6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6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6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6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6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6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6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6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6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6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6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6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6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6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6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6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6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6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6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6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6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6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39" name="Google Shape;839;p69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69"/>
          <p:cNvPicPr preferRelativeResize="0"/>
          <p:nvPr/>
        </p:nvPicPr>
        <p:blipFill rotWithShape="1">
          <a:blip r:embed="rId4">
            <a:alphaModFix amt="62000"/>
          </a:blip>
          <a:srcRect b="0" l="0" r="0" t="0"/>
          <a:stretch/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1" name="Google Shape;841;p69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842" name="Google Shape;842;p6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6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6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6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6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6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6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6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6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6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6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6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6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6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6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6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6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6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6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6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6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6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6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6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6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6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6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6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6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77" name="Google Shape;877;p69"/>
          <p:cNvPicPr preferRelativeResize="0"/>
          <p:nvPr/>
        </p:nvPicPr>
        <p:blipFill rotWithShape="1">
          <a:blip r:embed="rId2">
            <a:alphaModFix amt="47000"/>
          </a:blip>
          <a:srcRect b="0" l="0" r="0" t="0"/>
          <a:stretch/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69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879" name="Google Shape;879;p69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70"/>
          <p:cNvSpPr txBox="1"/>
          <p:nvPr>
            <p:ph type="title"/>
          </p:nvPr>
        </p:nvSpPr>
        <p:spPr>
          <a:xfrm>
            <a:off x="1224826" y="143546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2" name="Google Shape;882;p70"/>
          <p:cNvSpPr txBox="1"/>
          <p:nvPr>
            <p:ph idx="1" type="subTitle"/>
          </p:nvPr>
        </p:nvSpPr>
        <p:spPr>
          <a:xfrm>
            <a:off x="1224829" y="1914654"/>
            <a:ext cx="21270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3" name="Google Shape;883;p70"/>
          <p:cNvSpPr txBox="1"/>
          <p:nvPr>
            <p:ph idx="2" type="title"/>
          </p:nvPr>
        </p:nvSpPr>
        <p:spPr>
          <a:xfrm>
            <a:off x="5826912" y="143546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4" name="Google Shape;884;p70"/>
          <p:cNvSpPr txBox="1"/>
          <p:nvPr>
            <p:ph idx="3" type="subTitle"/>
          </p:nvPr>
        </p:nvSpPr>
        <p:spPr>
          <a:xfrm>
            <a:off x="5826914" y="1914654"/>
            <a:ext cx="21270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5" name="Google Shape;885;p70"/>
          <p:cNvSpPr txBox="1"/>
          <p:nvPr>
            <p:ph idx="4" type="title"/>
          </p:nvPr>
        </p:nvSpPr>
        <p:spPr>
          <a:xfrm>
            <a:off x="1224826" y="294575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6" name="Google Shape;886;p70"/>
          <p:cNvSpPr txBox="1"/>
          <p:nvPr>
            <p:ph idx="5" type="subTitle"/>
          </p:nvPr>
        </p:nvSpPr>
        <p:spPr>
          <a:xfrm>
            <a:off x="1224829" y="3473670"/>
            <a:ext cx="2127000" cy="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7" name="Google Shape;887;p70"/>
          <p:cNvSpPr txBox="1"/>
          <p:nvPr>
            <p:ph idx="6" type="title"/>
          </p:nvPr>
        </p:nvSpPr>
        <p:spPr>
          <a:xfrm>
            <a:off x="5826864" y="2945751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8" name="Google Shape;888;p70"/>
          <p:cNvSpPr txBox="1"/>
          <p:nvPr>
            <p:ph idx="7" type="subTitle"/>
          </p:nvPr>
        </p:nvSpPr>
        <p:spPr>
          <a:xfrm>
            <a:off x="5826914" y="3473670"/>
            <a:ext cx="2127000" cy="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889" name="Google Shape;889;p70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0" name="Google Shape;890;p70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891" name="Google Shape;891;p7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7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7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7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7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7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7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7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7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7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7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7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7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7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7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7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7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7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7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7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7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7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7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7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7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7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7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7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7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7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7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7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7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7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7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6" name="Google Shape;926;p70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70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8" name="Google Shape;928;p70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929" name="Google Shape;929;p7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7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7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7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7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7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7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7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7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7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7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7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7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7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7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7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7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7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7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7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7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7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7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7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7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7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7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7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7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7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7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7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7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7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7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4" name="Google Shape;964;p70"/>
          <p:cNvSpPr txBox="1"/>
          <p:nvPr>
            <p:ph idx="8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965" name="Google Shape;965;p70"/>
          <p:cNvSpPr/>
          <p:nvPr/>
        </p:nvSpPr>
        <p:spPr>
          <a:xfrm rot="3176794">
            <a:off x="7710596" y="4065984"/>
            <a:ext cx="2264986" cy="2165743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1"/>
          <p:cNvSpPr txBox="1"/>
          <p:nvPr>
            <p:ph type="title"/>
          </p:nvPr>
        </p:nvSpPr>
        <p:spPr>
          <a:xfrm>
            <a:off x="720000" y="3314050"/>
            <a:ext cx="77040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1_1"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9" name="Google Shape;969;p72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641553" y="-1719908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0" name="Google Shape;970;p72"/>
          <p:cNvGrpSpPr/>
          <p:nvPr/>
        </p:nvGrpSpPr>
        <p:grpSpPr>
          <a:xfrm rot="-8099954">
            <a:off x="-459577" y="-1021623"/>
            <a:ext cx="1344367" cy="1995327"/>
            <a:chOff x="272875" y="1527563"/>
            <a:chExt cx="255950" cy="455000"/>
          </a:xfrm>
        </p:grpSpPr>
        <p:sp>
          <p:nvSpPr>
            <p:cNvPr id="971" name="Google Shape;971;p7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7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7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7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7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7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7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7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7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7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7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7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7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7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7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7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7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7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7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7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7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7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7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7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7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7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7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7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7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7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7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7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7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7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7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06" name="Google Shape;1006;p72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4990199">
            <a:off x="-1127360" y="4108621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72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flipH="1" rot="4990199">
            <a:off x="7307615" y="-922016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72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009" name="Google Shape;1009;p72"/>
          <p:cNvSpPr/>
          <p:nvPr/>
        </p:nvSpPr>
        <p:spPr>
          <a:xfrm flipH="1" rot="231922">
            <a:off x="7473457" y="-6437207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0" name="Google Shape;1010;p72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7272347" y="3430567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1" name="Google Shape;1011;p72"/>
          <p:cNvGrpSpPr/>
          <p:nvPr/>
        </p:nvGrpSpPr>
        <p:grpSpPr>
          <a:xfrm rot="-8099954">
            <a:off x="8454323" y="4128852"/>
            <a:ext cx="1344367" cy="1995327"/>
            <a:chOff x="272875" y="1527563"/>
            <a:chExt cx="255950" cy="455000"/>
          </a:xfrm>
        </p:grpSpPr>
        <p:sp>
          <p:nvSpPr>
            <p:cNvPr id="1012" name="Google Shape;1012;p7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7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7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7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7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7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7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7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7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7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7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7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7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7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7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7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7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7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7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7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7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7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7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7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7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7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7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7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7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7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7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7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73"/>
          <p:cNvSpPr txBox="1"/>
          <p:nvPr>
            <p:ph idx="1" type="subTitle"/>
          </p:nvPr>
        </p:nvSpPr>
        <p:spPr>
          <a:xfrm>
            <a:off x="1944337" y="3168343"/>
            <a:ext cx="1532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49" name="Google Shape;1049;p73"/>
          <p:cNvSpPr txBox="1"/>
          <p:nvPr>
            <p:ph idx="2" type="subTitle"/>
          </p:nvPr>
        </p:nvSpPr>
        <p:spPr>
          <a:xfrm>
            <a:off x="1381688" y="3559333"/>
            <a:ext cx="2657700" cy="10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73"/>
          <p:cNvSpPr txBox="1"/>
          <p:nvPr>
            <p:ph idx="3" type="subTitle"/>
          </p:nvPr>
        </p:nvSpPr>
        <p:spPr>
          <a:xfrm flipH="1">
            <a:off x="5667265" y="3168343"/>
            <a:ext cx="15324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51" name="Google Shape;1051;p73"/>
          <p:cNvSpPr txBox="1"/>
          <p:nvPr>
            <p:ph idx="4" type="subTitle"/>
          </p:nvPr>
        </p:nvSpPr>
        <p:spPr>
          <a:xfrm flipH="1">
            <a:off x="5104613" y="3559333"/>
            <a:ext cx="2657700" cy="10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52" name="Google Shape;1052;p73"/>
          <p:cNvPicPr preferRelativeResize="0"/>
          <p:nvPr/>
        </p:nvPicPr>
        <p:blipFill rotWithShape="1">
          <a:blip r:embed="rId2">
            <a:alphaModFix amt="47000"/>
          </a:blip>
          <a:srcRect b="0" l="0" r="0" t="0"/>
          <a:stretch/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3" name="Google Shape;1053;p73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1054" name="Google Shape;1054;p7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7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7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7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7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7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7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7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7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7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7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7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7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7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7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7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7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7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7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7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7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7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7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7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7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7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7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7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7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7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7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7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7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7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7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89" name="Google Shape;1089;p73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0" name="Google Shape;1090;p73"/>
          <p:cNvPicPr preferRelativeResize="0"/>
          <p:nvPr/>
        </p:nvPicPr>
        <p:blipFill rotWithShape="1">
          <a:blip r:embed="rId4">
            <a:alphaModFix amt="58000"/>
          </a:blip>
          <a:srcRect b="0" l="0" r="0" t="0"/>
          <a:stretch/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1" name="Google Shape;1091;p73"/>
          <p:cNvPicPr preferRelativeResize="0"/>
          <p:nvPr/>
        </p:nvPicPr>
        <p:blipFill rotWithShape="1">
          <a:blip r:embed="rId5">
            <a:alphaModFix amt="76000"/>
          </a:blip>
          <a:srcRect b="0" l="0" r="0" t="0"/>
          <a:stretch/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2" name="Google Shape;1092;p73"/>
          <p:cNvPicPr preferRelativeResize="0"/>
          <p:nvPr/>
        </p:nvPicPr>
        <p:blipFill rotWithShape="1">
          <a:blip r:embed="rId6">
            <a:alphaModFix amt="62000"/>
          </a:blip>
          <a:srcRect b="0" l="0" r="0" t="0"/>
          <a:stretch/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73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1094" name="Google Shape;1094;p7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7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7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7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7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7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7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7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7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7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7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7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7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7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7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7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7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7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7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7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7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7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7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7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7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7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7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7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7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7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7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7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7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7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7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9" name="Google Shape;1129;p73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30" name="Google Shape;1130;p73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73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3" name="Google Shape;1133;p74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1326164">
            <a:off x="2960862" y="1361553"/>
            <a:ext cx="3222304" cy="222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74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 rot="1331770">
            <a:off x="-1977764" y="3821949"/>
            <a:ext cx="2989902" cy="2468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5" name="Google Shape;1135;p74"/>
          <p:cNvGrpSpPr/>
          <p:nvPr/>
        </p:nvGrpSpPr>
        <p:grpSpPr>
          <a:xfrm rot="-987768">
            <a:off x="-733895" y="3875634"/>
            <a:ext cx="1344359" cy="1995308"/>
            <a:chOff x="272875" y="1527563"/>
            <a:chExt cx="255950" cy="455000"/>
          </a:xfrm>
        </p:grpSpPr>
        <p:sp>
          <p:nvSpPr>
            <p:cNvPr id="1136" name="Google Shape;1136;p7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7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7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7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7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7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7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7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7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7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7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7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7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7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7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7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7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7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7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7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7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7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7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7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7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7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7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7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7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7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7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7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7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7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7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71" name="Google Shape;1171;p74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flipH="1">
            <a:off x="7809444" y="4139664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2" name="Google Shape;1172;p74"/>
          <p:cNvPicPr preferRelativeResize="0"/>
          <p:nvPr/>
        </p:nvPicPr>
        <p:blipFill rotWithShape="1">
          <a:blip r:embed="rId5">
            <a:alphaModFix amt="62000"/>
          </a:blip>
          <a:srcRect b="0" l="0" r="0" t="0"/>
          <a:stretch/>
        </p:blipFill>
        <p:spPr>
          <a:xfrm flipH="1" rot="9368145">
            <a:off x="-1509155" y="-124600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3" name="Google Shape;1173;p74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1174" name="Google Shape;1174;p7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7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7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7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7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7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7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7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7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7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7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7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7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7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7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7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7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7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7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7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7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7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7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7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7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7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7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7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7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7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7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7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7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7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7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9" name="Google Shape;1209;p74"/>
          <p:cNvSpPr txBox="1"/>
          <p:nvPr>
            <p:ph type="title"/>
          </p:nvPr>
        </p:nvSpPr>
        <p:spPr>
          <a:xfrm>
            <a:off x="3566522" y="1727900"/>
            <a:ext cx="20289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210" name="Google Shape;1210;p74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 rot="-10643014">
            <a:off x="7943421" y="-1509312"/>
            <a:ext cx="2989903" cy="24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Google Shape;1211;p74"/>
          <p:cNvSpPr/>
          <p:nvPr/>
        </p:nvSpPr>
        <p:spPr>
          <a:xfrm rot="-7373435">
            <a:off x="3439495" y="5025020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7"/>
          <p:cNvSpPr txBox="1"/>
          <p:nvPr>
            <p:ph idx="1" type="body"/>
          </p:nvPr>
        </p:nvSpPr>
        <p:spPr>
          <a:xfrm>
            <a:off x="720000" y="1055850"/>
            <a:ext cx="7704000" cy="3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91" name="Google Shape;91;p57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1326165">
            <a:off x="7658780" y="-1091242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57"/>
          <p:cNvPicPr preferRelativeResize="0"/>
          <p:nvPr/>
        </p:nvPicPr>
        <p:blipFill rotWithShape="1">
          <a:blip r:embed="rId3">
            <a:alphaModFix amt="67000"/>
          </a:blip>
          <a:srcRect b="0" l="0" r="0" t="0"/>
          <a:stretch/>
        </p:blipFill>
        <p:spPr>
          <a:xfrm flipH="1" rot="5400000">
            <a:off x="7116014" y="-515250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7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547182">
            <a:off x="-1959645" y="2413033"/>
            <a:ext cx="3297391" cy="227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57"/>
          <p:cNvPicPr preferRelativeResize="0"/>
          <p:nvPr/>
        </p:nvPicPr>
        <p:blipFill rotWithShape="1">
          <a:blip r:embed="rId4">
            <a:alphaModFix amt="82000"/>
          </a:blip>
          <a:srcRect b="0" l="0" r="0" t="0"/>
          <a:stretch/>
        </p:blipFill>
        <p:spPr>
          <a:xfrm rot="7617396">
            <a:off x="7156577" y="3425249"/>
            <a:ext cx="3632874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" name="Google Shape;95;p57"/>
          <p:cNvGrpSpPr/>
          <p:nvPr/>
        </p:nvGrpSpPr>
        <p:grpSpPr>
          <a:xfrm>
            <a:off x="-624370" y="1649584"/>
            <a:ext cx="1344377" cy="1995312"/>
            <a:chOff x="272875" y="1527563"/>
            <a:chExt cx="255950" cy="455000"/>
          </a:xfrm>
        </p:grpSpPr>
        <p:sp>
          <p:nvSpPr>
            <p:cNvPr id="96" name="Google Shape;96;p5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57"/>
          <p:cNvSpPr/>
          <p:nvPr/>
        </p:nvSpPr>
        <p:spPr>
          <a:xfrm rot="2491995">
            <a:off x="8061861" y="3895420"/>
            <a:ext cx="2265111" cy="2165862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7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3" name="Google Shape;1213;p75"/>
          <p:cNvPicPr preferRelativeResize="0"/>
          <p:nvPr/>
        </p:nvPicPr>
        <p:blipFill rotWithShape="1">
          <a:blip r:embed="rId2">
            <a:alphaModFix amt="74000"/>
          </a:blip>
          <a:srcRect b="0" l="0" r="0" t="0"/>
          <a:stretch/>
        </p:blipFill>
        <p:spPr>
          <a:xfrm flipH="1" rot="-10162003">
            <a:off x="301118" y="56641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75"/>
          <p:cNvPicPr preferRelativeResize="0"/>
          <p:nvPr/>
        </p:nvPicPr>
        <p:blipFill rotWithShape="1">
          <a:blip r:embed="rId3">
            <a:alphaModFix amt="33000"/>
          </a:blip>
          <a:srcRect b="0" l="0" r="0" t="0"/>
          <a:stretch/>
        </p:blipFill>
        <p:spPr>
          <a:xfrm flipH="1" rot="10800000">
            <a:off x="2309117" y="4"/>
            <a:ext cx="61148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75"/>
          <p:cNvPicPr preferRelativeResize="0"/>
          <p:nvPr/>
        </p:nvPicPr>
        <p:blipFill rotWithShape="1">
          <a:blip r:embed="rId4">
            <a:alphaModFix amt="58000"/>
          </a:blip>
          <a:srcRect b="0" l="0" r="0" t="0"/>
          <a:stretch/>
        </p:blipFill>
        <p:spPr>
          <a:xfrm rot="-8962532">
            <a:off x="7553885" y="2352524"/>
            <a:ext cx="1462806" cy="3509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6" name="Google Shape;1216;p75"/>
          <p:cNvPicPr preferRelativeResize="0"/>
          <p:nvPr/>
        </p:nvPicPr>
        <p:blipFill rotWithShape="1">
          <a:blip r:embed="rId5">
            <a:alphaModFix amt="62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sp>
        <p:nvSpPr>
          <p:cNvPr id="1217" name="Google Shape;1217;p75"/>
          <p:cNvSpPr/>
          <p:nvPr/>
        </p:nvSpPr>
        <p:spPr>
          <a:xfrm rot="-6681487">
            <a:off x="8044372" y="2590906"/>
            <a:ext cx="2265023" cy="2165778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8" name="Google Shape;1218;p75"/>
          <p:cNvGrpSpPr/>
          <p:nvPr/>
        </p:nvGrpSpPr>
        <p:grpSpPr>
          <a:xfrm rot="8100046">
            <a:off x="-12030" y="3450661"/>
            <a:ext cx="1344367" cy="1995327"/>
            <a:chOff x="272875" y="1527563"/>
            <a:chExt cx="255950" cy="455000"/>
          </a:xfrm>
        </p:grpSpPr>
        <p:sp>
          <p:nvSpPr>
            <p:cNvPr id="1219" name="Google Shape;1219;p7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7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7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7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7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7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7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7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7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7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7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7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7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7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7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7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7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7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7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7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7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7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7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7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7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7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7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7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7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7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7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7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7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7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4" name="Google Shape;1254;p75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255" name="Google Shape;1255;p75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75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75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75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75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75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75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75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75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75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75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75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75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75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75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75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75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75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75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75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75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75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75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75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75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75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5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5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75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75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75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75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75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75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75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90" name="Google Shape;1290;p75"/>
          <p:cNvPicPr preferRelativeResize="0"/>
          <p:nvPr/>
        </p:nvPicPr>
        <p:blipFill rotWithShape="1">
          <a:blip r:embed="rId6">
            <a:alphaModFix amt="62000"/>
          </a:blip>
          <a:srcRect b="0" l="0" r="0" t="0"/>
          <a:stretch/>
        </p:blipFill>
        <p:spPr>
          <a:xfrm rot="5400000">
            <a:off x="1054424" y="-334421"/>
            <a:ext cx="447463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1" name="Google Shape;1291;p75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92" name="Google Shape;1292;p75"/>
          <p:cNvSpPr/>
          <p:nvPr/>
        </p:nvSpPr>
        <p:spPr>
          <a:xfrm flipH="1" rot="231922">
            <a:off x="-1189243" y="-3465582"/>
            <a:ext cx="4623938" cy="7256951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BLANK_1_1_1_2_1_1"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4" name="Google Shape;1294;p76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5" name="Google Shape;1295;p76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6" name="Google Shape;1296;p76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297" name="Google Shape;1297;p7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7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7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7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7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7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7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7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7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7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7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7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7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7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7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7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76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76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7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76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7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7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7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7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7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7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7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76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7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7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7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76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76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2" name="Google Shape;1332;p76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76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4" name="Google Shape;1334;p76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335" name="Google Shape;1335;p76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76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76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76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76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76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76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76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76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76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76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76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76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76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76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76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76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76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76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76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76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76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76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76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76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76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76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76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76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76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76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76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76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76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76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0" name="Google Shape;1370;p76"/>
          <p:cNvSpPr txBox="1"/>
          <p:nvPr>
            <p:ph type="title"/>
          </p:nvPr>
        </p:nvSpPr>
        <p:spPr>
          <a:xfrm>
            <a:off x="730325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1" name="Google Shape;1371;p76"/>
          <p:cNvSpPr txBox="1"/>
          <p:nvPr>
            <p:ph idx="1" type="subTitle"/>
          </p:nvPr>
        </p:nvSpPr>
        <p:spPr>
          <a:xfrm>
            <a:off x="730325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2" name="Google Shape;1372;p76"/>
          <p:cNvSpPr txBox="1"/>
          <p:nvPr>
            <p:ph idx="2" type="title"/>
          </p:nvPr>
        </p:nvSpPr>
        <p:spPr>
          <a:xfrm>
            <a:off x="3405326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3" name="Google Shape;1373;p76"/>
          <p:cNvSpPr txBox="1"/>
          <p:nvPr>
            <p:ph idx="3" type="subTitle"/>
          </p:nvPr>
        </p:nvSpPr>
        <p:spPr>
          <a:xfrm>
            <a:off x="3405326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4" name="Google Shape;1374;p76"/>
          <p:cNvSpPr txBox="1"/>
          <p:nvPr>
            <p:ph idx="4" type="title"/>
          </p:nvPr>
        </p:nvSpPr>
        <p:spPr>
          <a:xfrm>
            <a:off x="6076283" y="3530302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5" name="Google Shape;1375;p76"/>
          <p:cNvSpPr txBox="1"/>
          <p:nvPr>
            <p:ph idx="5" type="subTitle"/>
          </p:nvPr>
        </p:nvSpPr>
        <p:spPr>
          <a:xfrm>
            <a:off x="6076283" y="3915850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6" name="Google Shape;1376;p76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77" name="Google Shape;1377;p76"/>
          <p:cNvSpPr txBox="1"/>
          <p:nvPr>
            <p:ph idx="7" type="title"/>
          </p:nvPr>
        </p:nvSpPr>
        <p:spPr>
          <a:xfrm>
            <a:off x="730325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8" name="Google Shape;1378;p76"/>
          <p:cNvSpPr txBox="1"/>
          <p:nvPr>
            <p:ph idx="8" type="subTitle"/>
          </p:nvPr>
        </p:nvSpPr>
        <p:spPr>
          <a:xfrm>
            <a:off x="730325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9" name="Google Shape;1379;p76"/>
          <p:cNvSpPr txBox="1"/>
          <p:nvPr>
            <p:ph idx="9" type="title"/>
          </p:nvPr>
        </p:nvSpPr>
        <p:spPr>
          <a:xfrm>
            <a:off x="3405326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0" name="Google Shape;1380;p76"/>
          <p:cNvSpPr txBox="1"/>
          <p:nvPr>
            <p:ph idx="13" type="subTitle"/>
          </p:nvPr>
        </p:nvSpPr>
        <p:spPr>
          <a:xfrm>
            <a:off x="3405326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1" name="Google Shape;1381;p76"/>
          <p:cNvSpPr txBox="1"/>
          <p:nvPr>
            <p:ph idx="14" type="title"/>
          </p:nvPr>
        </p:nvSpPr>
        <p:spPr>
          <a:xfrm>
            <a:off x="6076283" y="181359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2" name="Google Shape;1382;p76"/>
          <p:cNvSpPr txBox="1"/>
          <p:nvPr>
            <p:ph idx="15" type="subTitle"/>
          </p:nvPr>
        </p:nvSpPr>
        <p:spPr>
          <a:xfrm>
            <a:off x="6076283" y="2195913"/>
            <a:ext cx="233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4" name="Google Shape;1384;p77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8456486">
            <a:off x="4213816" y="1684455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5" name="Google Shape;1385;p77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2079893" y="1275092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77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9663874">
            <a:off x="-831963" y="211855"/>
            <a:ext cx="9577978" cy="3566814"/>
          </a:xfrm>
          <a:prstGeom prst="rect">
            <a:avLst/>
          </a:prstGeom>
          <a:noFill/>
          <a:ln>
            <a:noFill/>
          </a:ln>
        </p:spPr>
      </p:pic>
      <p:sp>
        <p:nvSpPr>
          <p:cNvPr id="1387" name="Google Shape;1387;p77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88" name="Google Shape;1388;p77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389" name="Google Shape;1389;p77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0" name="Google Shape;1390;p77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1391" name="Google Shape;1391;p7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7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7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7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7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7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7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7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7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7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7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7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7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7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7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7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7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26" name="Google Shape;1426;p77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7" name="Google Shape;1427;p77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1428" name="Google Shape;1428;p7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7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7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7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7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7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77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7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7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7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7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7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7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7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77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7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7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77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77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3" name="Google Shape;1463;p77"/>
          <p:cNvSpPr/>
          <p:nvPr/>
        </p:nvSpPr>
        <p:spPr>
          <a:xfrm rot="3011561">
            <a:off x="7155837" y="485431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4" name="Google Shape;1464;p77"/>
          <p:cNvSpPr/>
          <p:nvPr/>
        </p:nvSpPr>
        <p:spPr>
          <a:xfrm rot="-9900083">
            <a:off x="-1242749" y="2125430"/>
            <a:ext cx="3386946" cy="5315794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78"/>
          <p:cNvSpPr txBox="1"/>
          <p:nvPr>
            <p:ph idx="1" type="subTitle"/>
          </p:nvPr>
        </p:nvSpPr>
        <p:spPr>
          <a:xfrm>
            <a:off x="720000" y="1475700"/>
            <a:ext cx="7704000" cy="26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7" name="Google Shape;1467;p78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pic>
        <p:nvPicPr>
          <p:cNvPr id="1468" name="Google Shape;1468;p78"/>
          <p:cNvPicPr preferRelativeResize="0"/>
          <p:nvPr/>
        </p:nvPicPr>
        <p:blipFill rotWithShape="1">
          <a:blip r:embed="rId2">
            <a:alphaModFix amt="47000"/>
          </a:blip>
          <a:srcRect b="0" l="0" r="0" t="0"/>
          <a:stretch/>
        </p:blipFill>
        <p:spPr>
          <a:xfrm rot="4139108">
            <a:off x="-1716814" y="3950736"/>
            <a:ext cx="2989903" cy="2468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9" name="Google Shape;1469;p78"/>
          <p:cNvGrpSpPr/>
          <p:nvPr/>
        </p:nvGrpSpPr>
        <p:grpSpPr>
          <a:xfrm rot="-987768">
            <a:off x="-414533" y="3230134"/>
            <a:ext cx="1344359" cy="1995308"/>
            <a:chOff x="272875" y="1527563"/>
            <a:chExt cx="255950" cy="455000"/>
          </a:xfrm>
        </p:grpSpPr>
        <p:sp>
          <p:nvSpPr>
            <p:cNvPr id="1470" name="Google Shape;1470;p7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7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7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7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7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7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7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7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7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7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7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7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7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7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05" name="Google Shape;1505;p78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197527">
            <a:off x="8254668" y="388818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6" name="Google Shape;1506;p78"/>
          <p:cNvPicPr preferRelativeResize="0"/>
          <p:nvPr/>
        </p:nvPicPr>
        <p:blipFill rotWithShape="1">
          <a:blip r:embed="rId4">
            <a:alphaModFix amt="58000"/>
          </a:blip>
          <a:srcRect b="0" l="0" r="0" t="0"/>
          <a:stretch/>
        </p:blipFill>
        <p:spPr>
          <a:xfrm rot="-9314708">
            <a:off x="-1515506" y="-1274402"/>
            <a:ext cx="1787180" cy="4287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7" name="Google Shape;1507;p78"/>
          <p:cNvPicPr preferRelativeResize="0"/>
          <p:nvPr/>
        </p:nvPicPr>
        <p:blipFill rotWithShape="1">
          <a:blip r:embed="rId5">
            <a:alphaModFix amt="76000"/>
          </a:blip>
          <a:srcRect b="0" l="0" r="0" t="0"/>
          <a:stretch/>
        </p:blipFill>
        <p:spPr>
          <a:xfrm rot="394092">
            <a:off x="2157624" y="-1359156"/>
            <a:ext cx="5296602" cy="197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8" name="Google Shape;1508;p78"/>
          <p:cNvPicPr preferRelativeResize="0"/>
          <p:nvPr/>
        </p:nvPicPr>
        <p:blipFill rotWithShape="1">
          <a:blip r:embed="rId6">
            <a:alphaModFix amt="62000"/>
          </a:blip>
          <a:srcRect b="0" l="0" r="0" t="0"/>
          <a:stretch/>
        </p:blipFill>
        <p:spPr>
          <a:xfrm flipH="1" rot="6551349">
            <a:off x="7493893" y="-756657"/>
            <a:ext cx="2894870" cy="25933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9" name="Google Shape;1509;p78"/>
          <p:cNvGrpSpPr/>
          <p:nvPr/>
        </p:nvGrpSpPr>
        <p:grpSpPr>
          <a:xfrm rot="8100046">
            <a:off x="8172668" y="-457651"/>
            <a:ext cx="1344367" cy="1995327"/>
            <a:chOff x="272875" y="1527563"/>
            <a:chExt cx="255950" cy="455000"/>
          </a:xfrm>
        </p:grpSpPr>
        <p:sp>
          <p:nvSpPr>
            <p:cNvPr id="1510" name="Google Shape;1510;p7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7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7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7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7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7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7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7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7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7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7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7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7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7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7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7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7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7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7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7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7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7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5" name="Google Shape;1545;p78"/>
          <p:cNvSpPr/>
          <p:nvPr/>
        </p:nvSpPr>
        <p:spPr>
          <a:xfrm flipH="1" rot="-6477098">
            <a:off x="-3963735" y="-3524095"/>
            <a:ext cx="4623929" cy="725694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6" name="Google Shape;1546;p78"/>
          <p:cNvSpPr/>
          <p:nvPr/>
        </p:nvSpPr>
        <p:spPr>
          <a:xfrm rot="-7689947">
            <a:off x="8072325" y="4598041"/>
            <a:ext cx="2264989" cy="2165745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8" name="Google Shape;1548;p79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9" name="Google Shape;1549;p79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550" name="Google Shape;1550;p7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7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7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7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7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7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7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7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7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7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7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7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7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7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7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7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7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7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7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7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7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7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5" name="Google Shape;1585;p79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6" name="Google Shape;1586;p79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587" name="Google Shape;1587;p79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79"/>
          <p:cNvSpPr txBox="1"/>
          <p:nvPr>
            <p:ph idx="1" type="subTitle"/>
          </p:nvPr>
        </p:nvSpPr>
        <p:spPr>
          <a:xfrm>
            <a:off x="724603" y="2240850"/>
            <a:ext cx="31818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89" name="Google Shape;1589;p79"/>
          <p:cNvSpPr txBox="1"/>
          <p:nvPr>
            <p:ph type="ctrTitle"/>
          </p:nvPr>
        </p:nvSpPr>
        <p:spPr>
          <a:xfrm>
            <a:off x="724603" y="1663050"/>
            <a:ext cx="318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90" name="Google Shape;1590;p79"/>
          <p:cNvSpPr/>
          <p:nvPr/>
        </p:nvSpPr>
        <p:spPr>
          <a:xfrm flipH="1" rot="-4340781">
            <a:off x="3518" y="-5268942"/>
            <a:ext cx="4623974" cy="7256832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BLANK_1_1_1_1_1_1_2_1"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2" name="Google Shape;1592;p80"/>
          <p:cNvPicPr preferRelativeResize="0"/>
          <p:nvPr/>
        </p:nvPicPr>
        <p:blipFill rotWithShape="1">
          <a:blip r:embed="rId2">
            <a:alphaModFix amt="76000"/>
          </a:blip>
          <a:srcRect b="0" l="0" r="0" t="0"/>
          <a:stretch/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80"/>
          <p:cNvPicPr preferRelativeResize="0"/>
          <p:nvPr/>
        </p:nvPicPr>
        <p:blipFill rotWithShape="1">
          <a:blip r:embed="rId2">
            <a:alphaModFix amt="76000"/>
          </a:blip>
          <a:srcRect b="0" l="0" r="0" t="0"/>
          <a:stretch/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4" name="Google Shape;1594;p80"/>
          <p:cNvPicPr preferRelativeResize="0"/>
          <p:nvPr/>
        </p:nvPicPr>
        <p:blipFill rotWithShape="1">
          <a:blip r:embed="rId3">
            <a:alphaModFix amt="76000"/>
          </a:blip>
          <a:srcRect b="0" l="0" r="0" t="0"/>
          <a:stretch/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5" name="Google Shape;1595;p80"/>
          <p:cNvPicPr preferRelativeResize="0"/>
          <p:nvPr/>
        </p:nvPicPr>
        <p:blipFill rotWithShape="1">
          <a:blip r:embed="rId4">
            <a:alphaModFix amt="47000"/>
          </a:blip>
          <a:srcRect b="0" l="0" r="0" t="0"/>
          <a:stretch/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6" name="Google Shape;1596;p80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597" name="Google Shape;1597;p8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8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8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8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8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8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8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8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8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8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8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8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8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8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8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8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8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8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8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8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8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8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8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8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8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8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8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8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8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8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8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8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8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8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8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2" name="Google Shape;1632;p8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633" name="Google Shape;1633;p8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8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8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8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8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8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8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8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8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8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8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8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8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8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8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8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8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8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8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8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8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8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8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8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8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8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8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8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8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8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8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8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8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8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8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8" name="Google Shape;1668;p80"/>
          <p:cNvSpPr txBox="1"/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69" name="Google Shape;1669;p80"/>
          <p:cNvSpPr txBox="1"/>
          <p:nvPr>
            <p:ph idx="1" type="subTitle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0" name="Google Shape;1670;p80"/>
          <p:cNvSpPr txBox="1"/>
          <p:nvPr/>
        </p:nvSpPr>
        <p:spPr>
          <a:xfrm>
            <a:off x="2646000" y="3628979"/>
            <a:ext cx="38520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CREDITS: This presentation template was created</a:t>
            </a:r>
            <a:r>
              <a:rPr b="1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Slidesgo,</a:t>
            </a:r>
            <a:r>
              <a:rPr b="1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en" sz="1200" u="none" cap="none" strike="noStrik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including icons</a:t>
            </a:r>
            <a:r>
              <a:rPr b="1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Flaticon,</a:t>
            </a:r>
            <a:r>
              <a:rPr b="1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i</a:t>
            </a:r>
            <a:r>
              <a:rPr b="0" i="0" lang="en" sz="1200" u="none" cap="none" strike="noStrike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nfographics &amp; images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Freepik</a:t>
            </a:r>
            <a:r>
              <a:rPr b="1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1" name="Google Shape;1671;p80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3" name="Google Shape;1673;p81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4" name="Google Shape;1674;p81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675" name="Google Shape;1675;p8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8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8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8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8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8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8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8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8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8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8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8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8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8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8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8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8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8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8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8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8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8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8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8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8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8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8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8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8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8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8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8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8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8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8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10" name="Google Shape;1710;p81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sp>
        <p:nvSpPr>
          <p:cNvPr id="1711" name="Google Shape;1711;p81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4"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3" name="Google Shape;1713;p82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4" name="Google Shape;1714;p82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715" name="Google Shape;1715;p8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8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8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8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8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8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8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8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8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8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8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8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8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8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8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8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8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8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8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8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8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8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8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8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8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8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8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8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8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8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8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8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8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8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8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50" name="Google Shape;1750;p82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1" name="Google Shape;1751;p82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2" name="Google Shape;1752;p82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753" name="Google Shape;1753;p8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8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8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8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8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8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8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8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8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8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8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8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8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8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8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8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8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8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8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8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8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8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8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8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8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8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8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8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8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8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8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8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8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8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8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8" name="Google Shape;1788;p82"/>
          <p:cNvSpPr txBox="1"/>
          <p:nvPr>
            <p:ph type="title"/>
          </p:nvPr>
        </p:nvSpPr>
        <p:spPr>
          <a:xfrm>
            <a:off x="732375" y="1618170"/>
            <a:ext cx="3839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9" name="Google Shape;1789;p82"/>
          <p:cNvSpPr txBox="1"/>
          <p:nvPr>
            <p:ph idx="1" type="subTitle"/>
          </p:nvPr>
        </p:nvSpPr>
        <p:spPr>
          <a:xfrm>
            <a:off x="732375" y="2191200"/>
            <a:ext cx="7691700" cy="20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algn="l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0" name="Google Shape;1790;p82"/>
          <p:cNvSpPr txBox="1"/>
          <p:nvPr>
            <p:ph idx="2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91" name="Google Shape;1791;p82"/>
          <p:cNvSpPr/>
          <p:nvPr/>
        </p:nvSpPr>
        <p:spPr>
          <a:xfrm rot="9899989">
            <a:off x="7836136" y="407263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3" name="Google Shape;1793;p83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4" name="Google Shape;1794;p83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795" name="Google Shape;1795;p8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8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8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8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8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8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8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8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8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8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8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8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8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8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8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8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8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8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8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8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8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8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8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8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8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8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8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8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8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8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8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8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8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8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8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30" name="Google Shape;1830;p83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1" name="Google Shape;1831;p83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832" name="Google Shape;1832;p83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3" name="Google Shape;1833;p83"/>
          <p:cNvSpPr txBox="1"/>
          <p:nvPr>
            <p:ph type="title"/>
          </p:nvPr>
        </p:nvSpPr>
        <p:spPr>
          <a:xfrm>
            <a:off x="732375" y="1637495"/>
            <a:ext cx="3839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4" name="Google Shape;1834;p83"/>
          <p:cNvSpPr txBox="1"/>
          <p:nvPr>
            <p:ph idx="1" type="subTitle"/>
          </p:nvPr>
        </p:nvSpPr>
        <p:spPr>
          <a:xfrm>
            <a:off x="475175" y="2194825"/>
            <a:ext cx="4096800" cy="24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5" name="Google Shape;1835;p83"/>
          <p:cNvSpPr txBox="1"/>
          <p:nvPr>
            <p:ph idx="2" type="title"/>
          </p:nvPr>
        </p:nvSpPr>
        <p:spPr>
          <a:xfrm>
            <a:off x="4578150" y="1637495"/>
            <a:ext cx="3839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6" name="Google Shape;1836;p83"/>
          <p:cNvSpPr txBox="1"/>
          <p:nvPr>
            <p:ph idx="3" type="subTitle"/>
          </p:nvPr>
        </p:nvSpPr>
        <p:spPr>
          <a:xfrm>
            <a:off x="4578150" y="2194825"/>
            <a:ext cx="4096800" cy="24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7" name="Google Shape;1837;p83"/>
          <p:cNvSpPr txBox="1"/>
          <p:nvPr>
            <p:ph idx="4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58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1538275">
            <a:off x="-1241959" y="-985041"/>
            <a:ext cx="3297390" cy="227663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8"/>
          <p:cNvSpPr/>
          <p:nvPr/>
        </p:nvSpPr>
        <p:spPr>
          <a:xfrm rot="3011561">
            <a:off x="8474812" y="4330185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58"/>
          <p:cNvGrpSpPr/>
          <p:nvPr/>
        </p:nvGrpSpPr>
        <p:grpSpPr>
          <a:xfrm rot="3559955">
            <a:off x="-42012" y="-631342"/>
            <a:ext cx="1344348" cy="1995332"/>
            <a:chOff x="272875" y="1527563"/>
            <a:chExt cx="255950" cy="455000"/>
          </a:xfrm>
        </p:grpSpPr>
        <p:sp>
          <p:nvSpPr>
            <p:cNvPr id="137" name="Google Shape;137;p5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2" name="Google Shape;172;p58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rot="-10024386">
            <a:off x="7156213" y="-1143378"/>
            <a:ext cx="2894879" cy="2593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58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flipH="1" rot="-7120613">
            <a:off x="5305666" y="-1758350"/>
            <a:ext cx="2894876" cy="25933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58"/>
          <p:cNvSpPr txBox="1"/>
          <p:nvPr>
            <p:ph type="title"/>
          </p:nvPr>
        </p:nvSpPr>
        <p:spPr>
          <a:xfrm>
            <a:off x="3170031" y="3417401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5" name="Google Shape;175;p58"/>
          <p:cNvSpPr txBox="1"/>
          <p:nvPr>
            <p:ph idx="2" type="title"/>
          </p:nvPr>
        </p:nvSpPr>
        <p:spPr>
          <a:xfrm>
            <a:off x="5686543" y="3417401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6" name="Google Shape;176;p58"/>
          <p:cNvSpPr txBox="1"/>
          <p:nvPr>
            <p:ph idx="3" type="title"/>
          </p:nvPr>
        </p:nvSpPr>
        <p:spPr>
          <a:xfrm>
            <a:off x="5697526" y="1667000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7" name="Google Shape;177;p58"/>
          <p:cNvSpPr txBox="1"/>
          <p:nvPr>
            <p:ph idx="4" type="title"/>
          </p:nvPr>
        </p:nvSpPr>
        <p:spPr>
          <a:xfrm>
            <a:off x="637282" y="3444201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8" name="Google Shape;178;p58"/>
          <p:cNvSpPr txBox="1"/>
          <p:nvPr>
            <p:ph idx="5" type="title"/>
          </p:nvPr>
        </p:nvSpPr>
        <p:spPr>
          <a:xfrm>
            <a:off x="637282" y="1667000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79" name="Google Shape;179;p58"/>
          <p:cNvSpPr txBox="1"/>
          <p:nvPr>
            <p:ph idx="6" type="title"/>
          </p:nvPr>
        </p:nvSpPr>
        <p:spPr>
          <a:xfrm>
            <a:off x="3170031" y="1667000"/>
            <a:ext cx="1036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80" name="Google Shape;180;p58"/>
          <p:cNvSpPr txBox="1"/>
          <p:nvPr>
            <p:ph idx="7" type="ctrTitle"/>
          </p:nvPr>
        </p:nvSpPr>
        <p:spPr>
          <a:xfrm>
            <a:off x="4160248" y="326740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1" name="Google Shape;181;p58"/>
          <p:cNvSpPr txBox="1"/>
          <p:nvPr>
            <p:ph idx="1" type="subTitle"/>
          </p:nvPr>
        </p:nvSpPr>
        <p:spPr>
          <a:xfrm>
            <a:off x="4160247" y="3572896"/>
            <a:ext cx="18210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58"/>
          <p:cNvSpPr txBox="1"/>
          <p:nvPr>
            <p:ph idx="8" type="ctrTitle"/>
          </p:nvPr>
        </p:nvSpPr>
        <p:spPr>
          <a:xfrm>
            <a:off x="6688381" y="326740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3" name="Google Shape;183;p58"/>
          <p:cNvSpPr txBox="1"/>
          <p:nvPr>
            <p:ph idx="9" type="subTitle"/>
          </p:nvPr>
        </p:nvSpPr>
        <p:spPr>
          <a:xfrm>
            <a:off x="6688378" y="3572896"/>
            <a:ext cx="18210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58"/>
          <p:cNvSpPr/>
          <p:nvPr/>
        </p:nvSpPr>
        <p:spPr>
          <a:xfrm>
            <a:off x="1150175" y="2700900"/>
            <a:ext cx="2525" cy="25"/>
          </a:xfrm>
          <a:custGeom>
            <a:rect b="b" l="l" r="r" t="t"/>
            <a:pathLst>
              <a:path extrusionOk="0" h="1" w="101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58"/>
          <p:cNvSpPr txBox="1"/>
          <p:nvPr>
            <p:ph idx="13" type="ctrTitle"/>
          </p:nvPr>
        </p:nvSpPr>
        <p:spPr>
          <a:xfrm>
            <a:off x="6688650" y="149005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6" name="Google Shape;186;p58"/>
          <p:cNvSpPr txBox="1"/>
          <p:nvPr>
            <p:ph idx="14" type="subTitle"/>
          </p:nvPr>
        </p:nvSpPr>
        <p:spPr>
          <a:xfrm>
            <a:off x="6688665" y="1791550"/>
            <a:ext cx="18210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58"/>
          <p:cNvSpPr txBox="1"/>
          <p:nvPr>
            <p:ph idx="15" type="ctrTitle"/>
          </p:nvPr>
        </p:nvSpPr>
        <p:spPr>
          <a:xfrm>
            <a:off x="1622668" y="326740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8" name="Google Shape;188;p58"/>
          <p:cNvSpPr txBox="1"/>
          <p:nvPr>
            <p:ph idx="16" type="subTitle"/>
          </p:nvPr>
        </p:nvSpPr>
        <p:spPr>
          <a:xfrm>
            <a:off x="1622669" y="3572896"/>
            <a:ext cx="18210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8"/>
          <p:cNvSpPr txBox="1"/>
          <p:nvPr>
            <p:ph idx="17" type="ctrTitle"/>
          </p:nvPr>
        </p:nvSpPr>
        <p:spPr>
          <a:xfrm>
            <a:off x="1622668" y="149005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0" name="Google Shape;190;p58"/>
          <p:cNvSpPr txBox="1"/>
          <p:nvPr>
            <p:ph idx="18" type="subTitle"/>
          </p:nvPr>
        </p:nvSpPr>
        <p:spPr>
          <a:xfrm>
            <a:off x="1622669" y="1791550"/>
            <a:ext cx="18210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58"/>
          <p:cNvSpPr txBox="1"/>
          <p:nvPr>
            <p:ph idx="19" type="ctrTitle"/>
          </p:nvPr>
        </p:nvSpPr>
        <p:spPr>
          <a:xfrm>
            <a:off x="4160243" y="1490050"/>
            <a:ext cx="1821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2" name="Google Shape;192;p58"/>
          <p:cNvSpPr txBox="1"/>
          <p:nvPr>
            <p:ph idx="20" type="subTitle"/>
          </p:nvPr>
        </p:nvSpPr>
        <p:spPr>
          <a:xfrm>
            <a:off x="4160258" y="1791550"/>
            <a:ext cx="18210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8"/>
          <p:cNvSpPr txBox="1"/>
          <p:nvPr>
            <p:ph idx="21" type="ctrTitle"/>
          </p:nvPr>
        </p:nvSpPr>
        <p:spPr>
          <a:xfrm>
            <a:off x="720000" y="342524"/>
            <a:ext cx="7704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0" name="Google Shape;1840;p87"/>
          <p:cNvPicPr preferRelativeResize="0"/>
          <p:nvPr/>
        </p:nvPicPr>
        <p:blipFill rotWithShape="1">
          <a:blip r:embed="rId2">
            <a:alphaModFix amt="76000"/>
          </a:blip>
          <a:srcRect b="0" l="0" r="0" t="0"/>
          <a:stretch/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87"/>
          <p:cNvPicPr preferRelativeResize="0"/>
          <p:nvPr/>
        </p:nvPicPr>
        <p:blipFill rotWithShape="1">
          <a:blip r:embed="rId2">
            <a:alphaModFix amt="76000"/>
          </a:blip>
          <a:srcRect b="0" l="0" r="0" t="0"/>
          <a:stretch/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87"/>
          <p:cNvPicPr preferRelativeResize="0"/>
          <p:nvPr/>
        </p:nvPicPr>
        <p:blipFill rotWithShape="1">
          <a:blip r:embed="rId3">
            <a:alphaModFix amt="76000"/>
          </a:blip>
          <a:srcRect b="0" l="0" r="0" t="0"/>
          <a:stretch/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87"/>
          <p:cNvPicPr preferRelativeResize="0"/>
          <p:nvPr/>
        </p:nvPicPr>
        <p:blipFill rotWithShape="1">
          <a:blip r:embed="rId4">
            <a:alphaModFix amt="47000"/>
          </a:blip>
          <a:srcRect b="0" l="0" r="0" t="0"/>
          <a:stretch/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4" name="Google Shape;1844;p87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845" name="Google Shape;1845;p8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8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8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8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8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8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8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8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8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8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8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8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8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8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8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8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87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87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8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87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8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8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8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8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8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8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8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8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8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87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8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8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8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87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87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0" name="Google Shape;1880;p87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81" name="Google Shape;1881;p87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87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87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87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87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87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87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87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87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87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87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87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87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87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87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87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87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87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87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87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87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87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87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87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87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87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87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87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87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87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87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87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87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87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87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6" name="Google Shape;1916;p87"/>
          <p:cNvSpPr/>
          <p:nvPr/>
        </p:nvSpPr>
        <p:spPr>
          <a:xfrm>
            <a:off x="5570568" y="-2413037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88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9" name="Google Shape;1919;p88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920" name="Google Shape;1920;p88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88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88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88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88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88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88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88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88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88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88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88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88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88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88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88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88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88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88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88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88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88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88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88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88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88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88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88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88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88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88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88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88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88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88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55" name="Google Shape;1955;p88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88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57" name="Google Shape;1957;p88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" name="Google Shape;1959;p89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0" name="Google Shape;1960;p89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961" name="Google Shape;1961;p8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8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8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8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8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8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8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8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8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8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8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8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8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8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8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8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8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8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8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8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8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8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8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8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8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8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8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8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8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8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8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8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8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8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8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96" name="Google Shape;1996;p89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7" name="Google Shape;1997;p89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8" name="Google Shape;1998;p89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999" name="Google Shape;1999;p8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8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8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8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8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8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8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8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8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8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8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8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8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8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8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8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89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89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8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89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8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8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8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8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8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8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8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8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8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89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8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8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8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89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89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1_1_1"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5" name="Google Shape;2035;p90"/>
          <p:cNvPicPr preferRelativeResize="0"/>
          <p:nvPr/>
        </p:nvPicPr>
        <p:blipFill rotWithShape="1">
          <a:blip r:embed="rId2">
            <a:alphaModFix amt="64000"/>
          </a:blip>
          <a:srcRect b="0" l="0" r="0" t="0"/>
          <a:stretch/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90"/>
          <p:cNvPicPr preferRelativeResize="0"/>
          <p:nvPr/>
        </p:nvPicPr>
        <p:blipFill rotWithShape="1">
          <a:blip r:embed="rId3">
            <a:alphaModFix amt="66000"/>
          </a:blip>
          <a:srcRect b="0" l="0" r="0" t="0"/>
          <a:stretch/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9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38" name="Google Shape;2038;p9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9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9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9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9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9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9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9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9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9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9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9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9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9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9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9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90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90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9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90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9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9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9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9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9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9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9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9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9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90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9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9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9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90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90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3" name="Google Shape;2073;p90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4" name="Google Shape;2074;p90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90"/>
          <p:cNvPicPr preferRelativeResize="0"/>
          <p:nvPr/>
        </p:nvPicPr>
        <p:blipFill rotWithShape="1">
          <a:blip r:embed="rId5">
            <a:alphaModFix amt="74000"/>
          </a:blip>
          <a:srcRect b="0" l="0" r="0" t="0"/>
          <a:stretch/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4_1_1_2"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7" name="Google Shape;2077;p91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5399990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8" name="Google Shape;2078;p91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2079" name="Google Shape;2079;p9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9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9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9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9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9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9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9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9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9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9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9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9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9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9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9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9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9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9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9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9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9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9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9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9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9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9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9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9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9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9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9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9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9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9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14" name="Google Shape;2114;p91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5" name="Google Shape;2115;p91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116" name="Google Shape;2116;p91"/>
          <p:cNvSpPr/>
          <p:nvPr/>
        </p:nvSpPr>
        <p:spPr>
          <a:xfrm rot="9899989">
            <a:off x="-583964" y="4625085"/>
            <a:ext cx="2265015" cy="216577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CUSTOM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9"/>
          <p:cNvSpPr txBox="1"/>
          <p:nvPr>
            <p:ph idx="1" type="subTitle"/>
          </p:nvPr>
        </p:nvSpPr>
        <p:spPr>
          <a:xfrm>
            <a:off x="671450" y="2555700"/>
            <a:ext cx="3566700" cy="11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9"/>
          <p:cNvSpPr txBox="1"/>
          <p:nvPr>
            <p:ph type="ctrTitle"/>
          </p:nvPr>
        </p:nvSpPr>
        <p:spPr>
          <a:xfrm>
            <a:off x="671450" y="1875052"/>
            <a:ext cx="26043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97" name="Google Shape;197;p59"/>
          <p:cNvPicPr preferRelativeResize="0"/>
          <p:nvPr/>
        </p:nvPicPr>
        <p:blipFill rotWithShape="1">
          <a:blip r:embed="rId2">
            <a:alphaModFix amt="64000"/>
          </a:blip>
          <a:srcRect b="0" l="0" r="0" t="0"/>
          <a:stretch/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59"/>
          <p:cNvPicPr preferRelativeResize="0"/>
          <p:nvPr/>
        </p:nvPicPr>
        <p:blipFill rotWithShape="1">
          <a:blip r:embed="rId3">
            <a:alphaModFix amt="66000"/>
          </a:blip>
          <a:srcRect b="0" l="0" r="0" t="0"/>
          <a:stretch/>
        </p:blipFill>
        <p:spPr>
          <a:xfrm flipH="1" rot="1326165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" name="Google Shape;199;p59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0" name="Google Shape;200;p59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9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9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9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9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59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59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9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9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59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59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9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9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9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9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9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9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9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9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9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9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9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9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59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59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59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59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59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59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59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59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59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59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59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59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59"/>
          <p:cNvSpPr/>
          <p:nvPr/>
        </p:nvSpPr>
        <p:spPr>
          <a:xfrm>
            <a:off x="4566955" y="-2521549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59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59"/>
          <p:cNvPicPr preferRelativeResize="0"/>
          <p:nvPr/>
        </p:nvPicPr>
        <p:blipFill rotWithShape="1">
          <a:blip r:embed="rId5">
            <a:alphaModFix amt="74000"/>
          </a:blip>
          <a:srcRect b="0" l="0" r="0" t="0"/>
          <a:stretch/>
        </p:blipFill>
        <p:spPr>
          <a:xfrm flipH="1" rot="-9631575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0"/>
          <p:cNvSpPr txBox="1"/>
          <p:nvPr>
            <p:ph idx="1" type="subTitle"/>
          </p:nvPr>
        </p:nvSpPr>
        <p:spPr>
          <a:xfrm flipH="1">
            <a:off x="5047900" y="2607067"/>
            <a:ext cx="3367800" cy="10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60"/>
          <p:cNvSpPr txBox="1"/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41" name="Google Shape;241;p60"/>
          <p:cNvPicPr preferRelativeResize="0"/>
          <p:nvPr/>
        </p:nvPicPr>
        <p:blipFill rotWithShape="1">
          <a:blip r:embed="rId2">
            <a:alphaModFix amt="82000"/>
          </a:blip>
          <a:srcRect b="0" l="0" r="0" t="0"/>
          <a:stretch/>
        </p:blipFill>
        <p:spPr>
          <a:xfrm>
            <a:off x="6498000" y="3581373"/>
            <a:ext cx="3440400" cy="2840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60"/>
          <p:cNvSpPr/>
          <p:nvPr/>
        </p:nvSpPr>
        <p:spPr>
          <a:xfrm rot="-2569776">
            <a:off x="7774946" y="-1017900"/>
            <a:ext cx="2265043" cy="216579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60"/>
          <p:cNvGrpSpPr/>
          <p:nvPr/>
        </p:nvGrpSpPr>
        <p:grpSpPr>
          <a:xfrm rot="-6629356">
            <a:off x="7495291" y="3526103"/>
            <a:ext cx="1344346" cy="2469672"/>
            <a:chOff x="272875" y="1419395"/>
            <a:chExt cx="255950" cy="563168"/>
          </a:xfrm>
        </p:grpSpPr>
        <p:sp>
          <p:nvSpPr>
            <p:cNvPr id="244" name="Google Shape;244;p60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60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0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0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0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0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0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0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0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0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0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60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60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0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0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0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0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60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0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0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0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0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0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0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0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0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0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0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0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0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0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0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0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0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0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9" name="Google Shape;279;p60"/>
          <p:cNvPicPr preferRelativeResize="0"/>
          <p:nvPr/>
        </p:nvPicPr>
        <p:blipFill rotWithShape="1">
          <a:blip r:embed="rId3">
            <a:alphaModFix amt="82000"/>
          </a:blip>
          <a:srcRect b="0" l="0" r="0" t="0"/>
          <a:stretch/>
        </p:blipFill>
        <p:spPr>
          <a:xfrm rot="-5400005">
            <a:off x="-1096437" y="-959501"/>
            <a:ext cx="3632875" cy="299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61"/>
          <p:cNvPicPr preferRelativeResize="0"/>
          <p:nvPr/>
        </p:nvPicPr>
        <p:blipFill rotWithShape="1">
          <a:blip r:embed="rId2">
            <a:alphaModFix amt="76000"/>
          </a:blip>
          <a:srcRect b="0" l="0" r="0" t="0"/>
          <a:stretch/>
        </p:blipFill>
        <p:spPr>
          <a:xfrm>
            <a:off x="345175" y="3258079"/>
            <a:ext cx="8158656" cy="30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61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61"/>
          <p:cNvSpPr/>
          <p:nvPr/>
        </p:nvSpPr>
        <p:spPr>
          <a:xfrm>
            <a:off x="4379243" y="-2465274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61"/>
          <p:cNvGrpSpPr/>
          <p:nvPr/>
        </p:nvGrpSpPr>
        <p:grpSpPr>
          <a:xfrm rot="-2700000">
            <a:off x="473130" y="2695837"/>
            <a:ext cx="1344349" cy="2469678"/>
            <a:chOff x="272875" y="1419395"/>
            <a:chExt cx="255950" cy="563168"/>
          </a:xfrm>
        </p:grpSpPr>
        <p:sp>
          <p:nvSpPr>
            <p:cNvPr id="285" name="Google Shape;285;p6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1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1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6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1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61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1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1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61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321" name="Google Shape;321;p61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1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1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1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1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61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61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61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1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1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1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1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1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1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1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1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1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1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1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1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1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1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1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1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1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1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1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1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1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1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61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1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1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1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1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6" name="Google Shape;356;p61"/>
          <p:cNvSpPr txBox="1"/>
          <p:nvPr>
            <p:ph idx="1" type="subTitle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61"/>
          <p:cNvSpPr txBox="1"/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9pPr>
          </a:lstStyle>
          <a:p/>
        </p:txBody>
      </p:sp>
      <p:sp>
        <p:nvSpPr>
          <p:cNvPr id="358" name="Google Shape;358;p61"/>
          <p:cNvSpPr txBox="1"/>
          <p:nvPr>
            <p:ph idx="2" type="title"/>
          </p:nvPr>
        </p:nvSpPr>
        <p:spPr>
          <a:xfrm>
            <a:off x="2646000" y="894175"/>
            <a:ext cx="3852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5000"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62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8456486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" name="Google Shape;361;p62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362" name="Google Shape;362;p6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6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6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6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6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6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6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6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6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6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6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6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2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2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6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62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2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2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2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7" name="Google Shape;397;p62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580980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62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62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400" name="Google Shape;400;p62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2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2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2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2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2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2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2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2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2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2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2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2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2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2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2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2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2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2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2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2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2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2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2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2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2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2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2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2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2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2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2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2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2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2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62"/>
          <p:cNvSpPr/>
          <p:nvPr/>
        </p:nvSpPr>
        <p:spPr>
          <a:xfrm rot="3011561">
            <a:off x="8384437" y="-796490"/>
            <a:ext cx="1345837" cy="1286867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2"/>
          <p:cNvSpPr txBox="1"/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63"/>
          <p:cNvPicPr preferRelativeResize="0"/>
          <p:nvPr/>
        </p:nvPicPr>
        <p:blipFill rotWithShape="1">
          <a:blip r:embed="rId2">
            <a:alphaModFix amt="66000"/>
          </a:blip>
          <a:srcRect b="0" l="0" r="0" t="0"/>
          <a:stretch/>
        </p:blipFill>
        <p:spPr>
          <a:xfrm flipH="1" rot="-2343514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63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10162003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0" name="Google Shape;440;p63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441" name="Google Shape;441;p6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3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3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3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3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3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3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6" name="Google Shape;476;p63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flipH="1" rot="-6814727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63"/>
          <p:cNvPicPr preferRelativeResize="0"/>
          <p:nvPr/>
        </p:nvPicPr>
        <p:blipFill rotWithShape="1">
          <a:blip r:embed="rId4">
            <a:alphaModFix amt="76000"/>
          </a:blip>
          <a:srcRect b="0" l="0" r="0" t="0"/>
          <a:stretch/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8" name="Google Shape;478;p63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479" name="Google Shape;479;p63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3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3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3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3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3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3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3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3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3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63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3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3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3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3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3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3"/>
            <p:cNvSpPr/>
            <p:nvPr/>
          </p:nvSpPr>
          <p:spPr>
            <a:xfrm>
              <a:off x="369050" y="1615955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3"/>
            <p:cNvSpPr/>
            <p:nvPr/>
          </p:nvSpPr>
          <p:spPr>
            <a:xfrm>
              <a:off x="490635" y="1582215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3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3"/>
            <p:cNvSpPr/>
            <p:nvPr/>
          </p:nvSpPr>
          <p:spPr>
            <a:xfrm>
              <a:off x="438343" y="1487068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3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3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3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63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63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63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63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63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3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3"/>
            <p:cNvSpPr/>
            <p:nvPr/>
          </p:nvSpPr>
          <p:spPr>
            <a:xfrm>
              <a:off x="360075" y="195388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3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3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3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3"/>
            <p:cNvSpPr/>
            <p:nvPr/>
          </p:nvSpPr>
          <p:spPr>
            <a:xfrm>
              <a:off x="394558" y="1560904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3"/>
            <p:cNvSpPr/>
            <p:nvPr/>
          </p:nvSpPr>
          <p:spPr>
            <a:xfrm>
              <a:off x="418850" y="1419395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4" name="Google Shape;514;p63"/>
          <p:cNvSpPr txBox="1"/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5" name="Google Shape;515;p63"/>
          <p:cNvSpPr txBox="1"/>
          <p:nvPr>
            <p:ph idx="1" type="subTitle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6" name="Google Shape;516;p63"/>
          <p:cNvSpPr txBox="1"/>
          <p:nvPr>
            <p:ph idx="2" type="title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7" name="Google Shape;517;p63"/>
          <p:cNvSpPr txBox="1"/>
          <p:nvPr>
            <p:ph idx="3" type="subTitle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63"/>
          <p:cNvSpPr txBox="1"/>
          <p:nvPr>
            <p:ph idx="4" type="title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9" name="Google Shape;519;p63"/>
          <p:cNvSpPr txBox="1"/>
          <p:nvPr>
            <p:ph idx="5" type="subTitle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63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" name="Google Shape;522;p64"/>
          <p:cNvGrpSpPr/>
          <p:nvPr/>
        </p:nvGrpSpPr>
        <p:grpSpPr>
          <a:xfrm>
            <a:off x="-1680775" y="-4224695"/>
            <a:ext cx="16179800" cy="13950338"/>
            <a:chOff x="-1680775" y="-4224695"/>
            <a:chExt cx="16179800" cy="13950338"/>
          </a:xfrm>
        </p:grpSpPr>
        <p:pic>
          <p:nvPicPr>
            <p:cNvPr id="523" name="Google Shape;523;p6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rot="-3224823">
              <a:off x="-140037" y="3490385"/>
              <a:ext cx="5882028" cy="4855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64"/>
            <p:cNvPicPr preferRelativeResize="0"/>
            <p:nvPr/>
          </p:nvPicPr>
          <p:blipFill rotWithShape="1">
            <a:blip r:embed="rId3">
              <a:alphaModFix amt="56000"/>
            </a:blip>
            <a:srcRect b="0" l="0" r="0" t="0"/>
            <a:stretch/>
          </p:blipFill>
          <p:spPr>
            <a:xfrm flipH="1" rot="10800000">
              <a:off x="7048980" y="-1210521"/>
              <a:ext cx="6114874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64"/>
            <p:cNvPicPr preferRelativeResize="0"/>
            <p:nvPr/>
          </p:nvPicPr>
          <p:blipFill rotWithShape="1">
            <a:blip r:embed="rId4">
              <a:alphaModFix amt="52000"/>
            </a:blip>
            <a:srcRect b="0" l="0" r="0" t="0"/>
            <a:stretch/>
          </p:blipFill>
          <p:spPr>
            <a:xfrm rot="5400000">
              <a:off x="5834261" y="-3262046"/>
              <a:ext cx="4474637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64"/>
            <p:cNvPicPr preferRelativeResize="0"/>
            <p:nvPr/>
          </p:nvPicPr>
          <p:blipFill rotWithShape="1">
            <a:blip r:embed="rId5">
              <a:alphaModFix amt="47000"/>
            </a:blip>
            <a:srcRect b="0" l="0" r="0" t="0"/>
            <a:stretch/>
          </p:blipFill>
          <p:spPr>
            <a:xfrm rot="-1342742">
              <a:off x="-977911" y="-3287812"/>
              <a:ext cx="5882021" cy="48557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Google Shape;527;p64"/>
            <p:cNvPicPr preferRelativeResize="0"/>
            <p:nvPr/>
          </p:nvPicPr>
          <p:blipFill rotWithShape="1">
            <a:blip r:embed="rId6">
              <a:alphaModFix amt="58000"/>
            </a:blip>
            <a:srcRect b="0" l="0" r="0" t="0"/>
            <a:stretch/>
          </p:blipFill>
          <p:spPr>
            <a:xfrm rot="10599510">
              <a:off x="-546556" y="1325195"/>
              <a:ext cx="1787179" cy="42873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64"/>
            <p:cNvPicPr preferRelativeResize="0"/>
            <p:nvPr/>
          </p:nvPicPr>
          <p:blipFill rotWithShape="1">
            <a:blip r:embed="rId7">
              <a:alphaModFix amt="45000"/>
            </a:blip>
            <a:srcRect b="0" l="0" r="0" t="0"/>
            <a:stretch/>
          </p:blipFill>
          <p:spPr>
            <a:xfrm rot="380280">
              <a:off x="6197600" y="3797979"/>
              <a:ext cx="8158655" cy="30382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9" name="Google Shape;529;p64"/>
          <p:cNvSpPr txBox="1"/>
          <p:nvPr>
            <p:ph type="title"/>
          </p:nvPr>
        </p:nvSpPr>
        <p:spPr>
          <a:xfrm>
            <a:off x="2290050" y="3076083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30" name="Google Shape;530;p64"/>
          <p:cNvSpPr txBox="1"/>
          <p:nvPr>
            <p:ph idx="1" type="subTitle"/>
          </p:nvPr>
        </p:nvSpPr>
        <p:spPr>
          <a:xfrm>
            <a:off x="1605150" y="1547033"/>
            <a:ext cx="5933700" cy="18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1" name="Google Shape;531;p64"/>
          <p:cNvGrpSpPr/>
          <p:nvPr/>
        </p:nvGrpSpPr>
        <p:grpSpPr>
          <a:xfrm rot="5400065">
            <a:off x="8667137" y="-1129839"/>
            <a:ext cx="1344377" cy="1995312"/>
            <a:chOff x="272875" y="1527563"/>
            <a:chExt cx="255950" cy="455000"/>
          </a:xfrm>
        </p:grpSpPr>
        <p:sp>
          <p:nvSpPr>
            <p:cNvPr id="532" name="Google Shape;532;p64"/>
            <p:cNvSpPr/>
            <p:nvPr/>
          </p:nvSpPr>
          <p:spPr>
            <a:xfrm>
              <a:off x="471925" y="1963988"/>
              <a:ext cx="26575" cy="18575"/>
            </a:xfrm>
            <a:custGeom>
              <a:rect b="b" l="l" r="r" t="t"/>
              <a:pathLst>
                <a:path extrusionOk="0" h="743" w="1063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4"/>
            <p:cNvSpPr/>
            <p:nvPr/>
          </p:nvSpPr>
          <p:spPr>
            <a:xfrm>
              <a:off x="366725" y="1787738"/>
              <a:ext cx="29875" cy="22300"/>
            </a:xfrm>
            <a:custGeom>
              <a:rect b="b" l="l" r="r" t="t"/>
              <a:pathLst>
                <a:path extrusionOk="0" h="892" w="1195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4"/>
            <p:cNvSpPr/>
            <p:nvPr/>
          </p:nvSpPr>
          <p:spPr>
            <a:xfrm>
              <a:off x="380450" y="183561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4"/>
            <p:cNvSpPr/>
            <p:nvPr/>
          </p:nvSpPr>
          <p:spPr>
            <a:xfrm>
              <a:off x="416475" y="1837513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4"/>
            <p:cNvSpPr/>
            <p:nvPr/>
          </p:nvSpPr>
          <p:spPr>
            <a:xfrm>
              <a:off x="415525" y="1877788"/>
              <a:ext cx="7600" cy="10675"/>
            </a:xfrm>
            <a:custGeom>
              <a:rect b="b" l="l" r="r" t="t"/>
              <a:pathLst>
                <a:path extrusionOk="0" h="427" w="304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64"/>
            <p:cNvSpPr/>
            <p:nvPr/>
          </p:nvSpPr>
          <p:spPr>
            <a:xfrm>
              <a:off x="432600" y="1937038"/>
              <a:ext cx="10450" cy="8075"/>
            </a:xfrm>
            <a:custGeom>
              <a:rect b="b" l="l" r="r" t="t"/>
              <a:pathLst>
                <a:path extrusionOk="0" h="323" w="418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4"/>
            <p:cNvSpPr/>
            <p:nvPr/>
          </p:nvSpPr>
          <p:spPr>
            <a:xfrm>
              <a:off x="452025" y="1974938"/>
              <a:ext cx="9500" cy="7150"/>
            </a:xfrm>
            <a:custGeom>
              <a:rect b="b" l="l" r="r" t="t"/>
              <a:pathLst>
                <a:path extrusionOk="0" h="286" w="38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4"/>
            <p:cNvSpPr/>
            <p:nvPr/>
          </p:nvSpPr>
          <p:spPr>
            <a:xfrm>
              <a:off x="472875" y="1918538"/>
              <a:ext cx="19925" cy="15200"/>
            </a:xfrm>
            <a:custGeom>
              <a:rect b="b" l="l" r="r" t="t"/>
              <a:pathLst>
                <a:path extrusionOk="0" h="608" w="797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4"/>
            <p:cNvSpPr/>
            <p:nvPr/>
          </p:nvSpPr>
          <p:spPr>
            <a:xfrm>
              <a:off x="444900" y="1890113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4"/>
            <p:cNvSpPr/>
            <p:nvPr/>
          </p:nvSpPr>
          <p:spPr>
            <a:xfrm>
              <a:off x="398475" y="1905288"/>
              <a:ext cx="11875" cy="11400"/>
            </a:xfrm>
            <a:custGeom>
              <a:rect b="b" l="l" r="r" t="t"/>
              <a:pathLst>
                <a:path extrusionOk="0" h="456" w="475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4"/>
            <p:cNvSpPr/>
            <p:nvPr/>
          </p:nvSpPr>
          <p:spPr>
            <a:xfrm>
              <a:off x="454400" y="1849363"/>
              <a:ext cx="11850" cy="11400"/>
            </a:xfrm>
            <a:custGeom>
              <a:rect b="b" l="l" r="r" t="t"/>
              <a:pathLst>
                <a:path extrusionOk="0" h="456" w="474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4"/>
            <p:cNvSpPr/>
            <p:nvPr/>
          </p:nvSpPr>
          <p:spPr>
            <a:xfrm>
              <a:off x="428800" y="1830863"/>
              <a:ext cx="14725" cy="11400"/>
            </a:xfrm>
            <a:custGeom>
              <a:rect b="b" l="l" r="r" t="t"/>
              <a:pathLst>
                <a:path extrusionOk="0" h="456" w="589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4"/>
            <p:cNvSpPr/>
            <p:nvPr/>
          </p:nvSpPr>
          <p:spPr>
            <a:xfrm>
              <a:off x="440175" y="1765463"/>
              <a:ext cx="18025" cy="14725"/>
            </a:xfrm>
            <a:custGeom>
              <a:rect b="b" l="l" r="r" t="t"/>
              <a:pathLst>
                <a:path extrusionOk="0" h="589" w="721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4"/>
            <p:cNvSpPr/>
            <p:nvPr/>
          </p:nvSpPr>
          <p:spPr>
            <a:xfrm>
              <a:off x="385200" y="1777313"/>
              <a:ext cx="15650" cy="13300"/>
            </a:xfrm>
            <a:custGeom>
              <a:rect b="b" l="l" r="r" t="t"/>
              <a:pathLst>
                <a:path extrusionOk="0" h="532" w="626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4"/>
            <p:cNvSpPr/>
            <p:nvPr/>
          </p:nvSpPr>
          <p:spPr>
            <a:xfrm>
              <a:off x="399875" y="1703388"/>
              <a:ext cx="16150" cy="11875"/>
            </a:xfrm>
            <a:custGeom>
              <a:rect b="b" l="l" r="r" t="t"/>
              <a:pathLst>
                <a:path extrusionOk="0" h="475" w="646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4"/>
            <p:cNvSpPr/>
            <p:nvPr/>
          </p:nvSpPr>
          <p:spPr>
            <a:xfrm>
              <a:off x="354400" y="1709538"/>
              <a:ext cx="17550" cy="14250"/>
            </a:xfrm>
            <a:custGeom>
              <a:rect b="b" l="l" r="r" t="t"/>
              <a:pathLst>
                <a:path extrusionOk="0" h="570" w="702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4"/>
            <p:cNvSpPr/>
            <p:nvPr/>
          </p:nvSpPr>
          <p:spPr>
            <a:xfrm>
              <a:off x="338275" y="1701963"/>
              <a:ext cx="19450" cy="14250"/>
            </a:xfrm>
            <a:custGeom>
              <a:rect b="b" l="l" r="r" t="t"/>
              <a:pathLst>
                <a:path extrusionOk="0" h="570" w="778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4"/>
            <p:cNvSpPr/>
            <p:nvPr/>
          </p:nvSpPr>
          <p:spPr>
            <a:xfrm>
              <a:off x="388050" y="1631363"/>
              <a:ext cx="17550" cy="13750"/>
            </a:xfrm>
            <a:custGeom>
              <a:rect b="b" l="l" r="r" t="t"/>
              <a:pathLst>
                <a:path extrusionOk="0" h="550" w="702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4"/>
            <p:cNvSpPr/>
            <p:nvPr/>
          </p:nvSpPr>
          <p:spPr>
            <a:xfrm>
              <a:off x="297525" y="1637988"/>
              <a:ext cx="18975" cy="14725"/>
            </a:xfrm>
            <a:custGeom>
              <a:rect b="b" l="l" r="r" t="t"/>
              <a:pathLst>
                <a:path extrusionOk="0" h="589" w="759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4"/>
            <p:cNvSpPr/>
            <p:nvPr/>
          </p:nvSpPr>
          <p:spPr>
            <a:xfrm>
              <a:off x="356275" y="1585363"/>
              <a:ext cx="20875" cy="15675"/>
            </a:xfrm>
            <a:custGeom>
              <a:rect b="b" l="l" r="r" t="t"/>
              <a:pathLst>
                <a:path extrusionOk="0" h="627" w="835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4"/>
            <p:cNvSpPr/>
            <p:nvPr/>
          </p:nvSpPr>
          <p:spPr>
            <a:xfrm>
              <a:off x="311750" y="1588238"/>
              <a:ext cx="12800" cy="9500"/>
            </a:xfrm>
            <a:custGeom>
              <a:rect b="b" l="l" r="r" t="t"/>
              <a:pathLst>
                <a:path extrusionOk="0" h="380" w="512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4"/>
            <p:cNvSpPr/>
            <p:nvPr/>
          </p:nvSpPr>
          <p:spPr>
            <a:xfrm>
              <a:off x="285675" y="1574488"/>
              <a:ext cx="20400" cy="15175"/>
            </a:xfrm>
            <a:custGeom>
              <a:rect b="b" l="l" r="r" t="t"/>
              <a:pathLst>
                <a:path extrusionOk="0" h="607" w="816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4"/>
            <p:cNvSpPr/>
            <p:nvPr/>
          </p:nvSpPr>
          <p:spPr>
            <a:xfrm>
              <a:off x="354400" y="1551263"/>
              <a:ext cx="9975" cy="8550"/>
            </a:xfrm>
            <a:custGeom>
              <a:rect b="b" l="l" r="r" t="t"/>
              <a:pathLst>
                <a:path extrusionOk="0" h="342" w="399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4"/>
            <p:cNvSpPr/>
            <p:nvPr/>
          </p:nvSpPr>
          <p:spPr>
            <a:xfrm>
              <a:off x="337800" y="1527563"/>
              <a:ext cx="13300" cy="11400"/>
            </a:xfrm>
            <a:custGeom>
              <a:rect b="b" l="l" r="r" t="t"/>
              <a:pathLst>
                <a:path extrusionOk="0" h="456" w="532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4"/>
            <p:cNvSpPr/>
            <p:nvPr/>
          </p:nvSpPr>
          <p:spPr>
            <a:xfrm>
              <a:off x="272875" y="1700063"/>
              <a:ext cx="23250" cy="18050"/>
            </a:xfrm>
            <a:custGeom>
              <a:rect b="b" l="l" r="r" t="t"/>
              <a:pathLst>
                <a:path extrusionOk="0" h="722" w="93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4"/>
            <p:cNvSpPr/>
            <p:nvPr/>
          </p:nvSpPr>
          <p:spPr>
            <a:xfrm>
              <a:off x="507000" y="1726138"/>
              <a:ext cx="3800" cy="3350"/>
            </a:xfrm>
            <a:custGeom>
              <a:rect b="b" l="l" r="r" t="t"/>
              <a:pathLst>
                <a:path extrusionOk="0" h="134" w="152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4"/>
            <p:cNvSpPr/>
            <p:nvPr/>
          </p:nvSpPr>
          <p:spPr>
            <a:xfrm>
              <a:off x="485200" y="1780638"/>
              <a:ext cx="18025" cy="13775"/>
            </a:xfrm>
            <a:custGeom>
              <a:rect b="b" l="l" r="r" t="t"/>
              <a:pathLst>
                <a:path extrusionOk="0" h="551" w="721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4"/>
            <p:cNvSpPr/>
            <p:nvPr/>
          </p:nvSpPr>
          <p:spPr>
            <a:xfrm>
              <a:off x="502250" y="1829463"/>
              <a:ext cx="9500" cy="6175"/>
            </a:xfrm>
            <a:custGeom>
              <a:rect b="b" l="l" r="r" t="t"/>
              <a:pathLst>
                <a:path extrusionOk="0" h="247" w="38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4"/>
            <p:cNvSpPr/>
            <p:nvPr/>
          </p:nvSpPr>
          <p:spPr>
            <a:xfrm>
              <a:off x="504150" y="1867838"/>
              <a:ext cx="24675" cy="18975"/>
            </a:xfrm>
            <a:custGeom>
              <a:rect b="b" l="l" r="r" t="t"/>
              <a:pathLst>
                <a:path extrusionOk="0" h="759" w="987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4"/>
            <p:cNvSpPr/>
            <p:nvPr/>
          </p:nvSpPr>
          <p:spPr>
            <a:xfrm>
              <a:off x="360075" y="1880163"/>
              <a:ext cx="20875" cy="17075"/>
            </a:xfrm>
            <a:custGeom>
              <a:rect b="b" l="l" r="r" t="t"/>
              <a:pathLst>
                <a:path extrusionOk="0" h="683" w="835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4"/>
            <p:cNvSpPr/>
            <p:nvPr/>
          </p:nvSpPr>
          <p:spPr>
            <a:xfrm>
              <a:off x="319325" y="1860263"/>
              <a:ext cx="16125" cy="12350"/>
            </a:xfrm>
            <a:custGeom>
              <a:rect b="b" l="l" r="r" t="t"/>
              <a:pathLst>
                <a:path extrusionOk="0" h="494" w="645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4"/>
            <p:cNvSpPr/>
            <p:nvPr/>
          </p:nvSpPr>
          <p:spPr>
            <a:xfrm>
              <a:off x="325475" y="1808138"/>
              <a:ext cx="15675" cy="11850"/>
            </a:xfrm>
            <a:custGeom>
              <a:rect b="b" l="l" r="r" t="t"/>
              <a:pathLst>
                <a:path extrusionOk="0" h="474" w="627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64"/>
            <p:cNvSpPr/>
            <p:nvPr/>
          </p:nvSpPr>
          <p:spPr>
            <a:xfrm>
              <a:off x="298950" y="1787738"/>
              <a:ext cx="8550" cy="7150"/>
            </a:xfrm>
            <a:custGeom>
              <a:rect b="b" l="l" r="r" t="t"/>
              <a:pathLst>
                <a:path extrusionOk="0" h="286" w="342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64"/>
            <p:cNvSpPr/>
            <p:nvPr/>
          </p:nvSpPr>
          <p:spPr>
            <a:xfrm>
              <a:off x="445850" y="1622338"/>
              <a:ext cx="21825" cy="16625"/>
            </a:xfrm>
            <a:custGeom>
              <a:rect b="b" l="l" r="r" t="t"/>
              <a:pathLst>
                <a:path extrusionOk="0" h="665" w="873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64"/>
            <p:cNvSpPr/>
            <p:nvPr/>
          </p:nvSpPr>
          <p:spPr>
            <a:xfrm>
              <a:off x="418850" y="1542263"/>
              <a:ext cx="23250" cy="18975"/>
            </a:xfrm>
            <a:custGeom>
              <a:rect b="b" l="l" r="r" t="t"/>
              <a:pathLst>
                <a:path extrusionOk="0" h="759" w="93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7" name="Google Shape;567;p64"/>
          <p:cNvSpPr/>
          <p:nvPr/>
        </p:nvSpPr>
        <p:spPr>
          <a:xfrm rot="-7373435">
            <a:off x="-1518218" y="3027895"/>
            <a:ext cx="2265005" cy="2165760"/>
          </a:xfrm>
          <a:custGeom>
            <a:rect b="b" l="l" r="r" t="t"/>
            <a:pathLst>
              <a:path extrusionOk="0" h="20404" w="21339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b="0" i="0" sz="3000" u="none" cap="none" strike="noStrik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/>
        </p:txBody>
      </p:sp>
      <p:sp>
        <p:nvSpPr>
          <p:cNvPr id="7" name="Google Shape;7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Relationship Id="rId4" Type="http://schemas.openxmlformats.org/officeDocument/2006/relationships/image" Target="../media/image8.png"/><Relationship Id="rId5" Type="http://schemas.openxmlformats.org/officeDocument/2006/relationships/image" Target="../media/image26.png"/><Relationship Id="rId6" Type="http://schemas.openxmlformats.org/officeDocument/2006/relationships/image" Target="../media/image4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1.png"/><Relationship Id="rId4" Type="http://schemas.openxmlformats.org/officeDocument/2006/relationships/image" Target="../media/image4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3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1" name="Google Shape;2121;p1"/>
          <p:cNvPicPr preferRelativeResize="0"/>
          <p:nvPr/>
        </p:nvPicPr>
        <p:blipFill rotWithShape="1">
          <a:blip r:embed="rId3">
            <a:alphaModFix amt="74000"/>
          </a:blip>
          <a:srcRect b="0" l="0" r="0" t="0"/>
          <a:stretch/>
        </p:blipFill>
        <p:spPr>
          <a:xfrm rot="9461196">
            <a:off x="1917996" y="2388117"/>
            <a:ext cx="2894873" cy="25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p1"/>
          <p:cNvPicPr preferRelativeResize="0"/>
          <p:nvPr/>
        </p:nvPicPr>
        <p:blipFill rotWithShape="1">
          <a:blip r:embed="rId4">
            <a:alphaModFix amt="74000"/>
          </a:blip>
          <a:srcRect b="0" l="0" r="0" t="0"/>
          <a:stretch/>
        </p:blipFill>
        <p:spPr>
          <a:xfrm rot="1377427">
            <a:off x="4764679" y="752254"/>
            <a:ext cx="2894876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p1"/>
          <p:cNvPicPr preferRelativeResize="0"/>
          <p:nvPr/>
        </p:nvPicPr>
        <p:blipFill rotWithShape="1">
          <a:blip r:embed="rId5">
            <a:alphaModFix amt="47000"/>
          </a:blip>
          <a:srcRect b="0" l="0" r="0" t="0"/>
          <a:stretch/>
        </p:blipFill>
        <p:spPr>
          <a:xfrm>
            <a:off x="1757735" y="290391"/>
            <a:ext cx="5527099" cy="45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4" name="Google Shape;2124;p1"/>
          <p:cNvSpPr txBox="1"/>
          <p:nvPr>
            <p:ph type="ctrTitle"/>
          </p:nvPr>
        </p:nvSpPr>
        <p:spPr>
          <a:xfrm>
            <a:off x="1078825" y="786053"/>
            <a:ext cx="58077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600"/>
              <a:t>Resultados Icfes</a:t>
            </a:r>
            <a:endParaRPr sz="5600"/>
          </a:p>
        </p:txBody>
      </p:sp>
      <p:sp>
        <p:nvSpPr>
          <p:cNvPr id="2125" name="Google Shape;2125;p1"/>
          <p:cNvSpPr txBox="1"/>
          <p:nvPr>
            <p:ph idx="1" type="subTitle"/>
          </p:nvPr>
        </p:nvSpPr>
        <p:spPr>
          <a:xfrm>
            <a:off x="346677" y="2071919"/>
            <a:ext cx="7704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400">
                <a:solidFill>
                  <a:srgbClr val="0341BD"/>
                </a:solidFill>
                <a:latin typeface="Arial"/>
                <a:ea typeface="Arial"/>
                <a:cs typeface="Arial"/>
                <a:sym typeface="Arial"/>
              </a:rPr>
              <a:t>Tatiana Chavez Perez</a:t>
            </a:r>
            <a:endParaRPr sz="4400">
              <a:solidFill>
                <a:srgbClr val="0341B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400">
                <a:solidFill>
                  <a:srgbClr val="0341BD"/>
                </a:solidFill>
                <a:latin typeface="Arial"/>
                <a:ea typeface="Arial"/>
                <a:cs typeface="Arial"/>
                <a:sym typeface="Arial"/>
              </a:rPr>
              <a:t>Laura Jimena Tinjacá Lara</a:t>
            </a:r>
            <a:r>
              <a:rPr lang="en" sz="4400">
                <a:solidFill>
                  <a:srgbClr val="0341B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400">
                <a:solidFill>
                  <a:srgbClr val="0341B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400">
              <a:solidFill>
                <a:srgbClr val="0341B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6" name="Google Shape;2126;p1"/>
          <p:cNvSpPr/>
          <p:nvPr/>
        </p:nvSpPr>
        <p:spPr>
          <a:xfrm>
            <a:off x="-3657600" y="7305175"/>
            <a:ext cx="792600" cy="7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Bom Dia Hello GIF" id="2127" name="Google Shape;2127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24650" y="3480649"/>
            <a:ext cx="1512200" cy="15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g198ceb014c8_0_17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MÉTRICAS</a:t>
            </a:r>
            <a:endParaRPr/>
          </a:p>
        </p:txBody>
      </p:sp>
      <p:graphicFrame>
        <p:nvGraphicFramePr>
          <p:cNvPr id="2203" name="Google Shape;2203;g198ceb014c8_0_17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{7A40806B-01D9-468A-888A-4C054A7C0D51}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MSE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R2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LASSO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1446341.86635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0.884496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RIDGE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1446340.45242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0.884496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ÁRBOLES DE DECISIÓN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323166.154299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0.966598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SVM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480261.045139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0.96167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04" name="Google Shape;2204;g198ceb014c8_0_17"/>
          <p:cNvSpPr txBox="1"/>
          <p:nvPr/>
        </p:nvSpPr>
        <p:spPr>
          <a:xfrm>
            <a:off x="1003900" y="4065200"/>
            <a:ext cx="723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Se elige un árbol de decisión, sin embargo, por los posibles sesgos por la alta variabilidad se elige un SVM.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8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p6"/>
          <p:cNvSpPr txBox="1"/>
          <p:nvPr>
            <p:ph idx="2" type="title"/>
          </p:nvPr>
        </p:nvSpPr>
        <p:spPr>
          <a:xfrm>
            <a:off x="1091525" y="1931300"/>
            <a:ext cx="6587400" cy="179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9000"/>
              <a:t>GRACIAS</a:t>
            </a:r>
            <a:endParaRPr sz="9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2" name="Google Shape;2132;p4"/>
          <p:cNvPicPr preferRelativeResize="0"/>
          <p:nvPr/>
        </p:nvPicPr>
        <p:blipFill rotWithShape="1">
          <a:blip r:embed="rId3">
            <a:alphaModFix/>
          </a:blip>
          <a:srcRect b="0" l="18570" r="18564" t="0"/>
          <a:stretch/>
        </p:blipFill>
        <p:spPr>
          <a:xfrm>
            <a:off x="4731323" y="540000"/>
            <a:ext cx="2554500" cy="4063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133" name="Google Shape;2133;p4"/>
          <p:cNvSpPr/>
          <p:nvPr/>
        </p:nvSpPr>
        <p:spPr>
          <a:xfrm>
            <a:off x="3792205" y="-2550224"/>
            <a:ext cx="4624024" cy="7256966"/>
          </a:xfrm>
          <a:custGeom>
            <a:rect b="b" l="l" r="r" t="t"/>
            <a:pathLst>
              <a:path extrusionOk="0" h="94461" w="55812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4" name="Google Shape;2134;p4"/>
          <p:cNvSpPr txBox="1"/>
          <p:nvPr>
            <p:ph type="ctrTitle"/>
          </p:nvPr>
        </p:nvSpPr>
        <p:spPr>
          <a:xfrm>
            <a:off x="719275" y="794225"/>
            <a:ext cx="3412800" cy="3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La base de datos contiene información de 12.273 colegios con un total de 26 variables.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Obtenida: ICFES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9" name="Google Shape;2139;p8"/>
          <p:cNvGraphicFramePr/>
          <p:nvPr/>
        </p:nvGraphicFramePr>
        <p:xfrm>
          <a:off x="554763" y="4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{0C61F19B-57D7-4AB9-8BDA-F2D6230BF2EB}</a:tableStyleId>
              </a:tblPr>
              <a:tblGrid>
                <a:gridCol w="2956550"/>
                <a:gridCol w="2121375"/>
                <a:gridCol w="2956550"/>
              </a:tblGrid>
              <a:tr h="428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Variable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Número de datos faltantes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Porcentaje de datos faltantes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Puesto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Colegio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Municipio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Departamento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Oficial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Periodo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Jornada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Calendario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Evaluados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Promedio General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Matemáticas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Química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Física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Biología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Filosofía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4" name="Google Shape;2144;g168679104cf_0_4"/>
          <p:cNvGraphicFramePr/>
          <p:nvPr/>
        </p:nvGraphicFramePr>
        <p:xfrm>
          <a:off x="1166850" y="92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{0C61F19B-57D7-4AB9-8BDA-F2D6230BF2EB}</a:tableStyleId>
              </a:tblPr>
              <a:tblGrid>
                <a:gridCol w="2381675"/>
                <a:gridCol w="2190400"/>
                <a:gridCol w="2238200"/>
              </a:tblGrid>
              <a:tr h="35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Variable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Número de datos faltantes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Porcentaje de datos faltantes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Biología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Filosofía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Inglés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0,00815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Lenguaje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Sociales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DE-Matemáticas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DE-Química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DE-Física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DE-Biología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DE-Filosofía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DE-Inglés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0,00815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DE-Lenguaje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DE-Sociales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0,00000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8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9" name="Google Shape;2149;g168679104cf_0_10"/>
          <p:cNvGraphicFramePr/>
          <p:nvPr/>
        </p:nvGraphicFramePr>
        <p:xfrm>
          <a:off x="1807125" y="157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{0C61F19B-57D7-4AB9-8BDA-F2D6230BF2EB}</a:tableStyleId>
              </a:tblPr>
              <a:tblGrid>
                <a:gridCol w="1941225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Datos Duplicados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150" name="Google Shape;2150;g168679104cf_0_10"/>
          <p:cNvGraphicFramePr/>
          <p:nvPr/>
        </p:nvGraphicFramePr>
        <p:xfrm>
          <a:off x="4791350" y="157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{0C61F19B-57D7-4AB9-8BDA-F2D6230BF2EB}</a:tableStyleId>
              </a:tblPr>
              <a:tblGrid>
                <a:gridCol w="762000"/>
                <a:gridCol w="762000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 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Oficial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SI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7904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NO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4364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n.d.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51" name="Google Shape;2151;g168679104cf_0_10"/>
          <p:cNvSpPr txBox="1"/>
          <p:nvPr/>
        </p:nvSpPr>
        <p:spPr>
          <a:xfrm>
            <a:off x="1877125" y="573900"/>
            <a:ext cx="4610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CONSISTENCIA</a:t>
            </a:r>
            <a:r>
              <a:rPr b="1" lang="en" sz="2200"/>
              <a:t> DE LOS DATOS </a:t>
            </a:r>
            <a:endParaRPr b="1"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5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6" name="Google Shape;2156;g168679104cf_0_18"/>
          <p:cNvGraphicFramePr/>
          <p:nvPr/>
        </p:nvGraphicFramePr>
        <p:xfrm>
          <a:off x="729250" y="129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{0C61F19B-57D7-4AB9-8BDA-F2D6230BF2EB}</a:tableStyleId>
              </a:tblPr>
              <a:tblGrid>
                <a:gridCol w="1838050"/>
                <a:gridCol w="1838050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r>
                        <a:rPr lang="en"/>
                        <a:t>Región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Cantidad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Andina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6780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Caribe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2491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Pacífica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2091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Orinoquía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470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Amazónica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Quindío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Insular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57" name="Google Shape;2157;g168679104cf_0_18"/>
          <p:cNvSpPr txBox="1"/>
          <p:nvPr/>
        </p:nvSpPr>
        <p:spPr>
          <a:xfrm>
            <a:off x="1722825" y="632700"/>
            <a:ext cx="5845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PARA LA SELECCIÓN DE VARIABLES</a:t>
            </a:r>
            <a:endParaRPr b="1" sz="2300"/>
          </a:p>
        </p:txBody>
      </p:sp>
      <p:sp>
        <p:nvSpPr>
          <p:cNvPr id="2158" name="Google Shape;2158;g168679104cf_0_18"/>
          <p:cNvSpPr txBox="1"/>
          <p:nvPr/>
        </p:nvSpPr>
        <p:spPr>
          <a:xfrm>
            <a:off x="4981800" y="1613125"/>
            <a:ext cx="3071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Base a utilizar con </a:t>
            </a:r>
            <a:r>
              <a:rPr lang="en" sz="24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12.262 colegios con 14 variables explicativas </a:t>
            </a:r>
            <a:endParaRPr sz="240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(5 cualitativas y 9 cuantitativas)</a:t>
            </a:r>
            <a:endParaRPr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3" name="Google Shape;2163;g198cfc354a2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50" y="1783625"/>
            <a:ext cx="3324225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4" name="Google Shape;2164;g198cfc354a2_0_4"/>
          <p:cNvSpPr txBox="1"/>
          <p:nvPr/>
        </p:nvSpPr>
        <p:spPr>
          <a:xfrm>
            <a:off x="734575" y="676000"/>
            <a:ext cx="7531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CORRELACIONES BAJAS</a:t>
            </a:r>
            <a:endParaRPr sz="1800"/>
          </a:p>
        </p:txBody>
      </p:sp>
      <p:pic>
        <p:nvPicPr>
          <p:cNvPr id="2165" name="Google Shape;2165;g198cfc354a2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6125" y="1728875"/>
            <a:ext cx="3409950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6" name="Google Shape;2166;g198cfc354a2_0_4"/>
          <p:cNvSpPr txBox="1"/>
          <p:nvPr/>
        </p:nvSpPr>
        <p:spPr>
          <a:xfrm>
            <a:off x="1175650" y="1285875"/>
            <a:ext cx="262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Evaluados - Puesto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7" name="Google Shape;2167;g198cfc354a2_0_4"/>
          <p:cNvSpPr txBox="1"/>
          <p:nvPr/>
        </p:nvSpPr>
        <p:spPr>
          <a:xfrm>
            <a:off x="5413475" y="1285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Promedio inglés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 Puesto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"/>
          <p:cNvSpPr txBox="1"/>
          <p:nvPr>
            <p:ph idx="21" type="ctrTitle"/>
          </p:nvPr>
        </p:nvSpPr>
        <p:spPr>
          <a:xfrm>
            <a:off x="1438350" y="724150"/>
            <a:ext cx="6267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VARIABLE</a:t>
            </a:r>
            <a:r>
              <a:rPr lang="en"/>
              <a:t>S EXPLICATIVAS </a:t>
            </a:r>
            <a:endParaRPr/>
          </a:p>
        </p:txBody>
      </p:sp>
      <p:pic>
        <p:nvPicPr>
          <p:cNvPr id="2173" name="Google Shape;2173;p3"/>
          <p:cNvPicPr preferRelativeResize="0"/>
          <p:nvPr/>
        </p:nvPicPr>
        <p:blipFill rotWithShape="1">
          <a:blip r:embed="rId3">
            <a:alphaModFix amt="64000"/>
          </a:blip>
          <a:srcRect b="0" l="0" r="0" t="0"/>
          <a:stretch/>
        </p:blipFill>
        <p:spPr>
          <a:xfrm>
            <a:off x="859165" y="1907925"/>
            <a:ext cx="675802" cy="708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4" name="Google Shape;2174;p3"/>
          <p:cNvPicPr preferRelativeResize="0"/>
          <p:nvPr/>
        </p:nvPicPr>
        <p:blipFill rotWithShape="1">
          <a:blip r:embed="rId3">
            <a:alphaModFix amt="64000"/>
          </a:blip>
          <a:srcRect b="0" l="0" r="0" t="0"/>
          <a:stretch/>
        </p:blipFill>
        <p:spPr>
          <a:xfrm>
            <a:off x="5925390" y="1899378"/>
            <a:ext cx="675802" cy="708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5" name="Google Shape;2175;p3"/>
          <p:cNvPicPr preferRelativeResize="0"/>
          <p:nvPr/>
        </p:nvPicPr>
        <p:blipFill rotWithShape="1">
          <a:blip r:embed="rId4">
            <a:alphaModFix amt="82000"/>
          </a:blip>
          <a:srcRect b="0" l="0" r="0" t="0"/>
          <a:stretch/>
        </p:blipFill>
        <p:spPr>
          <a:xfrm>
            <a:off x="3215568" y="1899375"/>
            <a:ext cx="675802" cy="708404"/>
          </a:xfrm>
          <a:prstGeom prst="rect">
            <a:avLst/>
          </a:prstGeom>
          <a:noFill/>
          <a:ln>
            <a:noFill/>
          </a:ln>
        </p:spPr>
      </p:pic>
      <p:sp>
        <p:nvSpPr>
          <p:cNvPr id="2176" name="Google Shape;2176;p3"/>
          <p:cNvSpPr txBox="1"/>
          <p:nvPr>
            <p:ph type="title"/>
          </p:nvPr>
        </p:nvSpPr>
        <p:spPr>
          <a:xfrm>
            <a:off x="5847347" y="1964675"/>
            <a:ext cx="831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77" name="Google Shape;2177;p3"/>
          <p:cNvSpPr txBox="1"/>
          <p:nvPr>
            <p:ph idx="4" type="title"/>
          </p:nvPr>
        </p:nvSpPr>
        <p:spPr>
          <a:xfrm>
            <a:off x="3137520" y="1973225"/>
            <a:ext cx="831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78" name="Google Shape;2178;p3"/>
          <p:cNvSpPr txBox="1"/>
          <p:nvPr>
            <p:ph idx="5" type="title"/>
          </p:nvPr>
        </p:nvSpPr>
        <p:spPr>
          <a:xfrm>
            <a:off x="781125" y="1973228"/>
            <a:ext cx="831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79" name="Google Shape;2179;p3"/>
          <p:cNvSpPr txBox="1"/>
          <p:nvPr>
            <p:ph idx="7" type="ctrTitle"/>
          </p:nvPr>
        </p:nvSpPr>
        <p:spPr>
          <a:xfrm>
            <a:off x="6679245" y="2037124"/>
            <a:ext cx="14613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PROMEDIO GENERAL</a:t>
            </a:r>
            <a:endParaRPr/>
          </a:p>
        </p:txBody>
      </p:sp>
      <p:sp>
        <p:nvSpPr>
          <p:cNvPr id="2180" name="Google Shape;2180;p3"/>
          <p:cNvSpPr txBox="1"/>
          <p:nvPr>
            <p:ph idx="15" type="ctrTitle"/>
          </p:nvPr>
        </p:nvSpPr>
        <p:spPr>
          <a:xfrm>
            <a:off x="3969425" y="2037125"/>
            <a:ext cx="1741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CALENDARIO</a:t>
            </a:r>
            <a:endParaRPr/>
          </a:p>
        </p:txBody>
      </p:sp>
      <p:sp>
        <p:nvSpPr>
          <p:cNvPr id="2181" name="Google Shape;2181;p3"/>
          <p:cNvSpPr txBox="1"/>
          <p:nvPr>
            <p:ph idx="17" type="ctrTitle"/>
          </p:nvPr>
        </p:nvSpPr>
        <p:spPr>
          <a:xfrm>
            <a:off x="1550484" y="2028577"/>
            <a:ext cx="14613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JORNADA</a:t>
            </a:r>
            <a:endParaRPr/>
          </a:p>
        </p:txBody>
      </p:sp>
      <p:pic>
        <p:nvPicPr>
          <p:cNvPr id="2182" name="Google Shape;2182;p3"/>
          <p:cNvPicPr preferRelativeResize="0"/>
          <p:nvPr/>
        </p:nvPicPr>
        <p:blipFill rotWithShape="1">
          <a:blip r:embed="rId4">
            <a:alphaModFix amt="82000"/>
          </a:blip>
          <a:srcRect b="0" l="0" r="0" t="0"/>
          <a:stretch/>
        </p:blipFill>
        <p:spPr>
          <a:xfrm>
            <a:off x="3514674" y="3802025"/>
            <a:ext cx="599088" cy="70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3" name="Google Shape;2183;p3"/>
          <p:cNvSpPr txBox="1"/>
          <p:nvPr>
            <p:ph idx="15" type="ctrTitle"/>
          </p:nvPr>
        </p:nvSpPr>
        <p:spPr>
          <a:xfrm>
            <a:off x="4113748" y="3931228"/>
            <a:ext cx="53715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PUESTO</a:t>
            </a:r>
            <a:endParaRPr/>
          </a:p>
        </p:txBody>
      </p:sp>
      <p:sp>
        <p:nvSpPr>
          <p:cNvPr id="2184" name="Google Shape;2184;p3"/>
          <p:cNvSpPr txBox="1"/>
          <p:nvPr>
            <p:ph idx="21" type="ctrTitle"/>
          </p:nvPr>
        </p:nvSpPr>
        <p:spPr>
          <a:xfrm>
            <a:off x="1550475" y="2986825"/>
            <a:ext cx="6267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VARIABLES RESPUESTA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8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g198ceb014c8_0_0"/>
          <p:cNvSpPr txBox="1"/>
          <p:nvPr>
            <p:ph type="title"/>
          </p:nvPr>
        </p:nvSpPr>
        <p:spPr>
          <a:xfrm>
            <a:off x="1394275" y="998891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LASSO</a:t>
            </a:r>
            <a:endParaRPr/>
          </a:p>
        </p:txBody>
      </p:sp>
      <p:sp>
        <p:nvSpPr>
          <p:cNvPr id="2190" name="Google Shape;2190;g198ceb014c8_0_0"/>
          <p:cNvSpPr txBox="1"/>
          <p:nvPr>
            <p:ph idx="1" type="subTitle"/>
          </p:nvPr>
        </p:nvSpPr>
        <p:spPr>
          <a:xfrm>
            <a:off x="1394275" y="1661092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variaron los </a:t>
            </a:r>
            <a:r>
              <a:rPr lang="en"/>
              <a:t>hiper parámetros</a:t>
            </a:r>
            <a:r>
              <a:rPr lang="en"/>
              <a:t>: alpha, normalidad y tolerancia.</a:t>
            </a:r>
            <a:endParaRPr/>
          </a:p>
        </p:txBody>
      </p:sp>
      <p:sp>
        <p:nvSpPr>
          <p:cNvPr id="2191" name="Google Shape;2191;g198ceb014c8_0_0"/>
          <p:cNvSpPr txBox="1"/>
          <p:nvPr>
            <p:ph idx="2" type="title"/>
          </p:nvPr>
        </p:nvSpPr>
        <p:spPr>
          <a:xfrm>
            <a:off x="4986525" y="1050316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MODELLOS RIDGE</a:t>
            </a:r>
            <a:endParaRPr/>
          </a:p>
        </p:txBody>
      </p:sp>
      <p:sp>
        <p:nvSpPr>
          <p:cNvPr id="2192" name="Google Shape;2192;g198ceb014c8_0_0"/>
          <p:cNvSpPr txBox="1"/>
          <p:nvPr>
            <p:ph idx="3" type="subTitle"/>
          </p:nvPr>
        </p:nvSpPr>
        <p:spPr>
          <a:xfrm>
            <a:off x="1394275" y="3658379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variaron los hiper parámetros: criterio, splits y profundidad máxima.</a:t>
            </a:r>
            <a:endParaRPr/>
          </a:p>
        </p:txBody>
      </p:sp>
      <p:sp>
        <p:nvSpPr>
          <p:cNvPr id="2193" name="Google Shape;2193;g198ceb014c8_0_0"/>
          <p:cNvSpPr txBox="1"/>
          <p:nvPr>
            <p:ph idx="4" type="title"/>
          </p:nvPr>
        </p:nvSpPr>
        <p:spPr>
          <a:xfrm>
            <a:off x="1394275" y="2765884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</a:t>
            </a:r>
            <a:endParaRPr/>
          </a:p>
        </p:txBody>
      </p:sp>
      <p:sp>
        <p:nvSpPr>
          <p:cNvPr id="2194" name="Google Shape;2194;g198ceb014c8_0_0"/>
          <p:cNvSpPr txBox="1"/>
          <p:nvPr>
            <p:ph idx="5" type="subTitle"/>
          </p:nvPr>
        </p:nvSpPr>
        <p:spPr>
          <a:xfrm>
            <a:off x="4986525" y="3709804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variaron los hiper parámetros: Kernel, C y gamma.</a:t>
            </a:r>
            <a:endParaRPr/>
          </a:p>
        </p:txBody>
      </p:sp>
      <p:sp>
        <p:nvSpPr>
          <p:cNvPr id="2195" name="Google Shape;2195;g198ceb014c8_0_0"/>
          <p:cNvSpPr txBox="1"/>
          <p:nvPr>
            <p:ph idx="6"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PROPUESTOS</a:t>
            </a:r>
            <a:endParaRPr/>
          </a:p>
        </p:txBody>
      </p:sp>
      <p:sp>
        <p:nvSpPr>
          <p:cNvPr id="2196" name="Google Shape;2196;g198ceb014c8_0_0"/>
          <p:cNvSpPr txBox="1"/>
          <p:nvPr>
            <p:ph type="title"/>
          </p:nvPr>
        </p:nvSpPr>
        <p:spPr>
          <a:xfrm>
            <a:off x="4986525" y="2817303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SVM</a:t>
            </a:r>
            <a:endParaRPr/>
          </a:p>
        </p:txBody>
      </p:sp>
      <p:sp>
        <p:nvSpPr>
          <p:cNvPr id="2197" name="Google Shape;2197;g198ceb014c8_0_0"/>
          <p:cNvSpPr txBox="1"/>
          <p:nvPr>
            <p:ph idx="1" type="subTitle"/>
          </p:nvPr>
        </p:nvSpPr>
        <p:spPr>
          <a:xfrm>
            <a:off x="4986525" y="1712517"/>
            <a:ext cx="2336400" cy="8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variaron los hiper parámetros: alpha, normalidad e intercepto.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qua Marketing Plan by Slidego">
  <a:themeElements>
    <a:clrScheme name="Simple Light">
      <a:dk1>
        <a:srgbClr val="434343"/>
      </a:dk1>
      <a:lt1>
        <a:srgbClr val="FFFFFF"/>
      </a:lt1>
      <a:dk2>
        <a:srgbClr val="073763"/>
      </a:dk2>
      <a:lt2>
        <a:srgbClr val="3D85C6"/>
      </a:lt2>
      <a:accent1>
        <a:srgbClr val="3D85C6"/>
      </a:accent1>
      <a:accent2>
        <a:srgbClr val="B6D7A8"/>
      </a:accent2>
      <a:accent3>
        <a:srgbClr val="9FC5E8"/>
      </a:accent3>
      <a:accent4>
        <a:srgbClr val="9EDCD9"/>
      </a:accent4>
      <a:accent5>
        <a:srgbClr val="93C47D"/>
      </a:accent5>
      <a:accent6>
        <a:srgbClr val="6FA8DC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